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7" r:id="rId2"/>
    <p:sldId id="277" r:id="rId3"/>
    <p:sldId id="278" r:id="rId4"/>
    <p:sldId id="279" r:id="rId5"/>
    <p:sldId id="294" r:id="rId6"/>
    <p:sldId id="295" r:id="rId7"/>
    <p:sldId id="291" r:id="rId8"/>
    <p:sldId id="292" r:id="rId9"/>
    <p:sldId id="296" r:id="rId10"/>
    <p:sldId id="289" r:id="rId11"/>
    <p:sldId id="298" r:id="rId12"/>
    <p:sldId id="299" r:id="rId13"/>
    <p:sldId id="297" r:id="rId14"/>
    <p:sldId id="280" r:id="rId15"/>
    <p:sldId id="290" r:id="rId16"/>
    <p:sldId id="281" r:id="rId17"/>
    <p:sldId id="282" r:id="rId18"/>
    <p:sldId id="283" r:id="rId19"/>
    <p:sldId id="293" r:id="rId20"/>
    <p:sldId id="284" r:id="rId21"/>
    <p:sldId id="285" r:id="rId22"/>
    <p:sldId id="272" r:id="rId23"/>
    <p:sldId id="273" r:id="rId2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3" autoAdjust="0"/>
    <p:restoredTop sz="94660"/>
  </p:normalViewPr>
  <p:slideViewPr>
    <p:cSldViewPr>
      <p:cViewPr varScale="1">
        <p:scale>
          <a:sx n="118" d="100"/>
          <a:sy n="118" d="100"/>
        </p:scale>
        <p:origin x="547" y="91"/>
      </p:cViewPr>
      <p:guideLst>
        <p:guide orient="horz" pos="1620"/>
        <p:guide pos="2880"/>
      </p:guideLst>
    </p:cSldViewPr>
  </p:slideViewPr>
  <p:notesTextViewPr>
    <p:cViewPr>
      <p:scale>
        <a:sx n="100" d="100"/>
        <a:sy n="100" d="100"/>
      </p:scale>
      <p:origin x="0" y="0"/>
    </p:cViewPr>
  </p:notesTextViewPr>
  <p:notesViewPr>
    <p:cSldViewPr>
      <p:cViewPr varScale="1">
        <p:scale>
          <a:sx n="52" d="100"/>
          <a:sy n="52" d="100"/>
        </p:scale>
        <p:origin x="-288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4AB7DF-B31C-4CAC-B5D7-03725BAFA2E3}" type="doc">
      <dgm:prSet loTypeId="urn:microsoft.com/office/officeart/2005/8/layout/hierarchy2" loCatId="hierarchy" qsTypeId="urn:microsoft.com/office/officeart/2005/8/quickstyle/simple5" qsCatId="simple" csTypeId="urn:microsoft.com/office/officeart/2005/8/colors/accent2_1" csCatId="accent2" phldr="1"/>
      <dgm:spPr/>
      <dgm:t>
        <a:bodyPr/>
        <a:lstStyle/>
        <a:p>
          <a:endParaRPr lang="en-US"/>
        </a:p>
      </dgm:t>
    </dgm:pt>
    <dgm:pt modelId="{F3C2EE9F-1E61-4596-A4E2-EAB55679A99E}">
      <dgm:prSet phldrT="[Text]" custT="1"/>
      <dgm:spPr/>
      <dgm:t>
        <a:bodyPr/>
        <a:lstStyle/>
        <a:p>
          <a:r>
            <a:rPr lang="bn-IN" sz="2000" b="1" dirty="0" smtClean="0">
              <a:latin typeface="Shonar Bangla" pitchFamily="34" charset="0"/>
              <a:cs typeface="Shonar Bangla" pitchFamily="34" charset="0"/>
            </a:rPr>
            <a:t>পদার্থ(৭)</a:t>
          </a:r>
          <a:endParaRPr lang="en-US" sz="2000" b="1" dirty="0">
            <a:latin typeface="Shonar Bangla" pitchFamily="34" charset="0"/>
            <a:cs typeface="Shonar Bangla" pitchFamily="34" charset="0"/>
          </a:endParaRPr>
        </a:p>
      </dgm:t>
    </dgm:pt>
    <dgm:pt modelId="{0129EE62-2408-413C-A12B-8D5044A56970}" type="parTrans" cxnId="{C0873C12-DA54-4F83-B554-59FA2895248E}">
      <dgm:prSet/>
      <dgm:spPr/>
      <dgm:t>
        <a:bodyPr/>
        <a:lstStyle/>
        <a:p>
          <a:endParaRPr lang="en-US"/>
        </a:p>
      </dgm:t>
    </dgm:pt>
    <dgm:pt modelId="{60F17D2B-C6BB-4E47-A8D8-CCF621819F84}" type="sibTrans" cxnId="{C0873C12-DA54-4F83-B554-59FA2895248E}">
      <dgm:prSet/>
      <dgm:spPr/>
      <dgm:t>
        <a:bodyPr/>
        <a:lstStyle/>
        <a:p>
          <a:endParaRPr lang="en-US"/>
        </a:p>
      </dgm:t>
    </dgm:pt>
    <dgm:pt modelId="{C87ED303-09C8-4D62-8D92-A39F24036BDE}">
      <dgm:prSet phldrT="[Text]" custT="1"/>
      <dgm:spPr/>
      <dgm:t>
        <a:bodyPr/>
        <a:lstStyle/>
        <a:p>
          <a:r>
            <a:rPr lang="bn-IN" sz="2000" b="1" dirty="0" smtClean="0">
              <a:latin typeface="Shonar Bangla" pitchFamily="34" charset="0"/>
              <a:cs typeface="Shonar Bangla" pitchFamily="34" charset="0"/>
            </a:rPr>
            <a:t>দ্রব্য ৯</a:t>
          </a:r>
          <a:endParaRPr lang="en-US" sz="2000" b="1" dirty="0">
            <a:latin typeface="Shonar Bangla" pitchFamily="34" charset="0"/>
            <a:cs typeface="Shonar Bangla" pitchFamily="34" charset="0"/>
          </a:endParaRPr>
        </a:p>
      </dgm:t>
    </dgm:pt>
    <dgm:pt modelId="{471EAF35-FE2F-4DD0-9437-3B153EDD5E6C}" type="parTrans" cxnId="{B989AC16-892A-4507-AD46-16A4DB2AF8F4}">
      <dgm:prSet/>
      <dgm:spPr/>
      <dgm:t>
        <a:bodyPr/>
        <a:lstStyle/>
        <a:p>
          <a:endParaRPr lang="en-US"/>
        </a:p>
      </dgm:t>
    </dgm:pt>
    <dgm:pt modelId="{1F23D874-BCC3-4E60-8771-7A100969216E}" type="sibTrans" cxnId="{B989AC16-892A-4507-AD46-16A4DB2AF8F4}">
      <dgm:prSet/>
      <dgm:spPr/>
      <dgm:t>
        <a:bodyPr/>
        <a:lstStyle/>
        <a:p>
          <a:endParaRPr lang="en-US"/>
        </a:p>
      </dgm:t>
    </dgm:pt>
    <dgm:pt modelId="{C4DE87D3-CB71-4684-A87E-8A43F663F82E}">
      <dgm:prSet phldrT="[Text]" custT="1"/>
      <dgm:spPr/>
      <dgm:t>
        <a:bodyPr/>
        <a:lstStyle/>
        <a:p>
          <a:r>
            <a:rPr lang="bn-IN" sz="2000" b="1" dirty="0" smtClean="0">
              <a:latin typeface="Shonar Bangla" pitchFamily="34" charset="0"/>
              <a:cs typeface="Shonar Bangla" pitchFamily="34" charset="0"/>
            </a:rPr>
            <a:t>পৃথিবী, আপঃ, তেজঃ, বায়ুঃ, আকাশঃ, কালঃ, দিক্, আত্মা, মনঃ </a:t>
          </a:r>
          <a:endParaRPr lang="en-US" sz="2000" b="1" dirty="0">
            <a:latin typeface="Shonar Bangla" pitchFamily="34" charset="0"/>
            <a:cs typeface="Shonar Bangla" pitchFamily="34" charset="0"/>
          </a:endParaRPr>
        </a:p>
      </dgm:t>
    </dgm:pt>
    <dgm:pt modelId="{29E81F4F-8070-4BCB-B1A6-A2F00FC391F0}" type="parTrans" cxnId="{43579873-5FE6-4D31-9E19-7FC76B0193A6}">
      <dgm:prSet/>
      <dgm:spPr/>
      <dgm:t>
        <a:bodyPr/>
        <a:lstStyle/>
        <a:p>
          <a:endParaRPr lang="en-US"/>
        </a:p>
      </dgm:t>
    </dgm:pt>
    <dgm:pt modelId="{931CCBE6-3088-4E5D-8D75-5B9B05702A12}" type="sibTrans" cxnId="{43579873-5FE6-4D31-9E19-7FC76B0193A6}">
      <dgm:prSet/>
      <dgm:spPr/>
      <dgm:t>
        <a:bodyPr/>
        <a:lstStyle/>
        <a:p>
          <a:endParaRPr lang="en-US"/>
        </a:p>
      </dgm:t>
    </dgm:pt>
    <dgm:pt modelId="{81803A22-2FFC-4302-A938-1DDB3C8EDA83}">
      <dgm:prSet phldrT="[Text]" custT="1"/>
      <dgm:spPr/>
      <dgm:t>
        <a:bodyPr/>
        <a:lstStyle/>
        <a:p>
          <a:r>
            <a:rPr lang="bn-IN" sz="2000" b="1" dirty="0" smtClean="0">
              <a:latin typeface="Shonar Bangla" pitchFamily="34" charset="0"/>
              <a:cs typeface="Shonar Bangla" pitchFamily="34" charset="0"/>
            </a:rPr>
            <a:t>অভাব ৪</a:t>
          </a:r>
          <a:endParaRPr lang="en-US" sz="2000" b="1" dirty="0">
            <a:latin typeface="Shonar Bangla" pitchFamily="34" charset="0"/>
            <a:cs typeface="Shonar Bangla" pitchFamily="34" charset="0"/>
          </a:endParaRPr>
        </a:p>
      </dgm:t>
    </dgm:pt>
    <dgm:pt modelId="{A4DBB78F-529A-4178-82B2-23FDF0CC7F0A}" type="parTrans" cxnId="{088A37FA-C9DF-4297-8A35-E133717316D8}">
      <dgm:prSet/>
      <dgm:spPr/>
      <dgm:t>
        <a:bodyPr/>
        <a:lstStyle/>
        <a:p>
          <a:endParaRPr lang="en-US"/>
        </a:p>
      </dgm:t>
    </dgm:pt>
    <dgm:pt modelId="{A104A697-26FB-4645-AF65-E7518F4CDF82}" type="sibTrans" cxnId="{088A37FA-C9DF-4297-8A35-E133717316D8}">
      <dgm:prSet/>
      <dgm:spPr/>
      <dgm:t>
        <a:bodyPr/>
        <a:lstStyle/>
        <a:p>
          <a:endParaRPr lang="en-US"/>
        </a:p>
      </dgm:t>
    </dgm:pt>
    <dgm:pt modelId="{AFBAA12C-EE04-4005-841D-ADC5E7C659D2}">
      <dgm:prSet phldrT="[Text]" custT="1"/>
      <dgm:spPr/>
      <dgm:t>
        <a:bodyPr/>
        <a:lstStyle/>
        <a:p>
          <a:r>
            <a:rPr lang="bn-IN" sz="2400" b="1" dirty="0" smtClean="0">
              <a:latin typeface="Shonar Bangla" pitchFamily="34" charset="0"/>
              <a:cs typeface="Shonar Bangla" pitchFamily="34" charset="0"/>
            </a:rPr>
            <a:t>প্রাগভাব, প্রধ্বংসাভাব, অত্যন্তাভাব এবং অন্যোন্যাভাব</a:t>
          </a:r>
          <a:endParaRPr lang="en-US" sz="2400" b="1" dirty="0">
            <a:latin typeface="Shonar Bangla" pitchFamily="34" charset="0"/>
            <a:cs typeface="Shonar Bangla" pitchFamily="34" charset="0"/>
          </a:endParaRPr>
        </a:p>
      </dgm:t>
    </dgm:pt>
    <dgm:pt modelId="{ABC7A01E-794D-4BBC-8CD5-885167190717}" type="parTrans" cxnId="{9AD88037-FE1B-4016-8D9F-7AE8D923363D}">
      <dgm:prSet/>
      <dgm:spPr/>
      <dgm:t>
        <a:bodyPr/>
        <a:lstStyle/>
        <a:p>
          <a:endParaRPr lang="en-US"/>
        </a:p>
      </dgm:t>
    </dgm:pt>
    <dgm:pt modelId="{35A8A923-A0DF-4DBA-8044-9FE9F3FF99C5}" type="sibTrans" cxnId="{9AD88037-FE1B-4016-8D9F-7AE8D923363D}">
      <dgm:prSet/>
      <dgm:spPr/>
      <dgm:t>
        <a:bodyPr/>
        <a:lstStyle/>
        <a:p>
          <a:endParaRPr lang="en-US"/>
        </a:p>
      </dgm:t>
    </dgm:pt>
    <dgm:pt modelId="{F0E6F529-CE71-45E7-A587-54BCB2B2F8FA}">
      <dgm:prSet custT="1"/>
      <dgm:spPr/>
      <dgm:t>
        <a:bodyPr/>
        <a:lstStyle/>
        <a:p>
          <a:r>
            <a:rPr lang="bn-IN" sz="2000" b="1" dirty="0" smtClean="0">
              <a:latin typeface="Shonar Bangla" pitchFamily="34" charset="0"/>
              <a:cs typeface="Shonar Bangla" pitchFamily="34" charset="0"/>
            </a:rPr>
            <a:t>কর্ম ৫</a:t>
          </a:r>
          <a:endParaRPr lang="en-US" sz="2000" b="1" dirty="0">
            <a:latin typeface="Shonar Bangla" pitchFamily="34" charset="0"/>
            <a:cs typeface="Shonar Bangla" pitchFamily="34" charset="0"/>
          </a:endParaRPr>
        </a:p>
      </dgm:t>
    </dgm:pt>
    <dgm:pt modelId="{5D325A15-CA91-4F4C-AF51-C05C58A4E13D}" type="parTrans" cxnId="{50F903B7-839B-4044-8A57-3FB4F4E1B0DD}">
      <dgm:prSet/>
      <dgm:spPr/>
      <dgm:t>
        <a:bodyPr/>
        <a:lstStyle/>
        <a:p>
          <a:endParaRPr lang="en-US"/>
        </a:p>
      </dgm:t>
    </dgm:pt>
    <dgm:pt modelId="{7586D670-D4D6-4227-A565-74F1CDA0207D}" type="sibTrans" cxnId="{50F903B7-839B-4044-8A57-3FB4F4E1B0DD}">
      <dgm:prSet/>
      <dgm:spPr/>
      <dgm:t>
        <a:bodyPr/>
        <a:lstStyle/>
        <a:p>
          <a:endParaRPr lang="en-US"/>
        </a:p>
      </dgm:t>
    </dgm:pt>
    <dgm:pt modelId="{0C530E92-E2B5-4E3F-A861-BBC8944AFE39}">
      <dgm:prSet custT="1"/>
      <dgm:spPr/>
      <dgm:t>
        <a:bodyPr/>
        <a:lstStyle/>
        <a:p>
          <a:r>
            <a:rPr lang="bn-IN" sz="2000" b="1" dirty="0" smtClean="0">
              <a:latin typeface="Shonar Bangla" pitchFamily="34" charset="0"/>
              <a:cs typeface="Shonar Bangla" pitchFamily="34" charset="0"/>
            </a:rPr>
            <a:t>বিশেষ</a:t>
          </a:r>
          <a:endParaRPr lang="en-US" sz="2000" b="1" dirty="0">
            <a:latin typeface="Shonar Bangla" pitchFamily="34" charset="0"/>
            <a:cs typeface="Shonar Bangla" pitchFamily="34" charset="0"/>
          </a:endParaRPr>
        </a:p>
      </dgm:t>
    </dgm:pt>
    <dgm:pt modelId="{6D673945-206A-4AFC-BE7D-0140D08CF5CA}" type="parTrans" cxnId="{B9701880-20C2-4404-A24D-C83BAC1AFEA1}">
      <dgm:prSet/>
      <dgm:spPr/>
      <dgm:t>
        <a:bodyPr/>
        <a:lstStyle/>
        <a:p>
          <a:endParaRPr lang="en-US"/>
        </a:p>
      </dgm:t>
    </dgm:pt>
    <dgm:pt modelId="{BD6CE423-B96F-474C-834B-3B9D61706DA2}" type="sibTrans" cxnId="{B9701880-20C2-4404-A24D-C83BAC1AFEA1}">
      <dgm:prSet/>
      <dgm:spPr/>
      <dgm:t>
        <a:bodyPr/>
        <a:lstStyle/>
        <a:p>
          <a:endParaRPr lang="en-US"/>
        </a:p>
      </dgm:t>
    </dgm:pt>
    <dgm:pt modelId="{633A481C-BFD1-4389-A423-A961D25381B4}">
      <dgm:prSet custT="1"/>
      <dgm:spPr/>
      <dgm:t>
        <a:bodyPr/>
        <a:lstStyle/>
        <a:p>
          <a:r>
            <a:rPr lang="bn-IN" sz="2000" b="1" dirty="0" smtClean="0">
              <a:latin typeface="Shonar Bangla" pitchFamily="34" charset="0"/>
              <a:cs typeface="Shonar Bangla" pitchFamily="34" charset="0"/>
            </a:rPr>
            <a:t>গুণ ২৪</a:t>
          </a:r>
          <a:endParaRPr lang="en-US" sz="2000" b="1" dirty="0">
            <a:latin typeface="Shonar Bangla" pitchFamily="34" charset="0"/>
            <a:cs typeface="Shonar Bangla" pitchFamily="34" charset="0"/>
          </a:endParaRPr>
        </a:p>
      </dgm:t>
    </dgm:pt>
    <dgm:pt modelId="{3118D71A-950E-4353-AC91-D8338D4D829A}" type="parTrans" cxnId="{8A57F67A-DFBC-4EA1-AB22-38A362601A01}">
      <dgm:prSet/>
      <dgm:spPr/>
      <dgm:t>
        <a:bodyPr/>
        <a:lstStyle/>
        <a:p>
          <a:endParaRPr lang="en-US"/>
        </a:p>
      </dgm:t>
    </dgm:pt>
    <dgm:pt modelId="{D5122327-9540-46DE-ABAD-C4B02E690A7B}" type="sibTrans" cxnId="{8A57F67A-DFBC-4EA1-AB22-38A362601A01}">
      <dgm:prSet/>
      <dgm:spPr/>
      <dgm:t>
        <a:bodyPr/>
        <a:lstStyle/>
        <a:p>
          <a:endParaRPr lang="en-US"/>
        </a:p>
      </dgm:t>
    </dgm:pt>
    <dgm:pt modelId="{0B7291EF-AC6A-488A-93B0-6C803D68EC53}">
      <dgm:prSet custT="1"/>
      <dgm:spPr/>
      <dgm:t>
        <a:bodyPr/>
        <a:lstStyle/>
        <a:p>
          <a:r>
            <a:rPr lang="bn-IN" sz="2000" b="1" dirty="0" smtClean="0">
              <a:latin typeface="Shonar Bangla" pitchFamily="34" charset="0"/>
              <a:cs typeface="Shonar Bangla" pitchFamily="34" charset="0"/>
            </a:rPr>
            <a:t>সমবায়</a:t>
          </a:r>
          <a:endParaRPr lang="en-US" sz="2000" b="1" dirty="0">
            <a:latin typeface="Shonar Bangla" pitchFamily="34" charset="0"/>
            <a:cs typeface="Shonar Bangla" pitchFamily="34" charset="0"/>
          </a:endParaRPr>
        </a:p>
      </dgm:t>
    </dgm:pt>
    <dgm:pt modelId="{685A1718-442F-499E-8DBB-0979C1A7AED7}" type="parTrans" cxnId="{B590876B-61FA-4DF9-B972-92DF412FB5E6}">
      <dgm:prSet/>
      <dgm:spPr/>
      <dgm:t>
        <a:bodyPr/>
        <a:lstStyle/>
        <a:p>
          <a:endParaRPr lang="en-US"/>
        </a:p>
      </dgm:t>
    </dgm:pt>
    <dgm:pt modelId="{E6563DBB-C323-41D0-AF2E-A3204477E5C3}" type="sibTrans" cxnId="{B590876B-61FA-4DF9-B972-92DF412FB5E6}">
      <dgm:prSet/>
      <dgm:spPr/>
      <dgm:t>
        <a:bodyPr/>
        <a:lstStyle/>
        <a:p>
          <a:endParaRPr lang="en-US"/>
        </a:p>
      </dgm:t>
    </dgm:pt>
    <dgm:pt modelId="{74BFDB3F-4005-4CFC-8E71-182857192BAA}">
      <dgm:prSet custT="1"/>
      <dgm:spPr/>
      <dgm:t>
        <a:bodyPr/>
        <a:lstStyle/>
        <a:p>
          <a:r>
            <a:rPr lang="bn-IN" sz="2000" b="1" dirty="0" smtClean="0">
              <a:latin typeface="Shonar Bangla" pitchFamily="34" charset="0"/>
              <a:cs typeface="Shonar Bangla" pitchFamily="34" charset="0"/>
            </a:rPr>
            <a:t>সামান্য ২</a:t>
          </a:r>
          <a:endParaRPr lang="en-US" sz="2000" b="1" dirty="0">
            <a:latin typeface="Shonar Bangla" pitchFamily="34" charset="0"/>
            <a:cs typeface="Shonar Bangla" pitchFamily="34" charset="0"/>
          </a:endParaRPr>
        </a:p>
      </dgm:t>
    </dgm:pt>
    <dgm:pt modelId="{F1E50240-4E36-4A7D-98CD-1841296BFE56}" type="parTrans" cxnId="{C8D7BF04-387A-4892-A0FC-455981AC98D0}">
      <dgm:prSet/>
      <dgm:spPr/>
      <dgm:t>
        <a:bodyPr/>
        <a:lstStyle/>
        <a:p>
          <a:endParaRPr lang="en-US"/>
        </a:p>
      </dgm:t>
    </dgm:pt>
    <dgm:pt modelId="{2F74FBE4-4C46-4363-834A-4888899D5722}" type="sibTrans" cxnId="{C8D7BF04-387A-4892-A0FC-455981AC98D0}">
      <dgm:prSet/>
      <dgm:spPr/>
      <dgm:t>
        <a:bodyPr/>
        <a:lstStyle/>
        <a:p>
          <a:endParaRPr lang="en-US"/>
        </a:p>
      </dgm:t>
    </dgm:pt>
    <dgm:pt modelId="{2CD3C0CC-965F-4567-A59E-CA75FCA26D70}">
      <dgm:prSet custT="1"/>
      <dgm:spPr/>
      <dgm:t>
        <a:bodyPr/>
        <a:lstStyle/>
        <a:p>
          <a:r>
            <a:rPr lang="bn-IN" sz="1800" b="1" dirty="0" smtClean="0">
              <a:latin typeface="Shonar Bangla" pitchFamily="34" charset="0"/>
              <a:cs typeface="Shonar Bangla" pitchFamily="34" charset="0"/>
            </a:rPr>
            <a:t>রূপ, রস, গন্ধ, স্পর্শ, সংখ্যা, পরিমাণ, পৃথক্ত্ব, সংযোগ, বিভাগ, পরত্ব, অপরত্ব, গুরুত্ব, দ্রবত্ব, স্নেহ, শব্দ, বুদ্ধি, সুখ, দুঃখ, ইচ্ছা, দ্বেষ, প্রযত্ন, ধর্ম, অধর্ম এবং সংস্কার</a:t>
          </a:r>
          <a:endParaRPr lang="en-US" sz="1800" b="1" dirty="0">
            <a:latin typeface="Shonar Bangla" pitchFamily="34" charset="0"/>
            <a:cs typeface="Shonar Bangla" pitchFamily="34" charset="0"/>
          </a:endParaRPr>
        </a:p>
      </dgm:t>
    </dgm:pt>
    <dgm:pt modelId="{D2A62247-3C07-4EDE-8A67-F556FA6BBEBE}" type="parTrans" cxnId="{169E91D6-B2BA-4F06-BA8A-5C6A7D78E180}">
      <dgm:prSet/>
      <dgm:spPr/>
      <dgm:t>
        <a:bodyPr/>
        <a:lstStyle/>
        <a:p>
          <a:endParaRPr lang="en-US"/>
        </a:p>
      </dgm:t>
    </dgm:pt>
    <dgm:pt modelId="{810C3B05-87E3-490E-A775-460DAA1D5206}" type="sibTrans" cxnId="{169E91D6-B2BA-4F06-BA8A-5C6A7D78E180}">
      <dgm:prSet/>
      <dgm:spPr/>
      <dgm:t>
        <a:bodyPr/>
        <a:lstStyle/>
        <a:p>
          <a:endParaRPr lang="en-US"/>
        </a:p>
      </dgm:t>
    </dgm:pt>
    <dgm:pt modelId="{EBD737C3-5840-42AC-8912-A1921DB0134B}">
      <dgm:prSet custT="1"/>
      <dgm:spPr/>
      <dgm:t>
        <a:bodyPr/>
        <a:lstStyle/>
        <a:p>
          <a:r>
            <a:rPr lang="bn-IN" sz="2400" b="1" dirty="0" smtClean="0">
              <a:latin typeface="Shonar Bangla" pitchFamily="34" charset="0"/>
              <a:cs typeface="Shonar Bangla" pitchFamily="34" charset="0"/>
            </a:rPr>
            <a:t>উৎক্ষেপণ, অপক্ষেপণ, আকুঞ্চন, প্রসারণ এবং গমন</a:t>
          </a:r>
          <a:endParaRPr lang="en-US" sz="2400" b="1" dirty="0">
            <a:latin typeface="Shonar Bangla" pitchFamily="34" charset="0"/>
            <a:cs typeface="Shonar Bangla" pitchFamily="34" charset="0"/>
          </a:endParaRPr>
        </a:p>
      </dgm:t>
    </dgm:pt>
    <dgm:pt modelId="{9DD4053B-DE02-4D58-9656-27224860F8EF}" type="parTrans" cxnId="{F668959F-0D9F-45C8-BCB4-220BB35EA550}">
      <dgm:prSet/>
      <dgm:spPr/>
      <dgm:t>
        <a:bodyPr/>
        <a:lstStyle/>
        <a:p>
          <a:endParaRPr lang="en-US"/>
        </a:p>
      </dgm:t>
    </dgm:pt>
    <dgm:pt modelId="{56A5C4B7-8A90-4B91-8783-401E3DD735C3}" type="sibTrans" cxnId="{F668959F-0D9F-45C8-BCB4-220BB35EA550}">
      <dgm:prSet/>
      <dgm:spPr/>
      <dgm:t>
        <a:bodyPr/>
        <a:lstStyle/>
        <a:p>
          <a:endParaRPr lang="en-US"/>
        </a:p>
      </dgm:t>
    </dgm:pt>
    <dgm:pt modelId="{CBA75627-21E7-4E50-A79B-DB601C19825D}">
      <dgm:prSet custT="1"/>
      <dgm:spPr/>
      <dgm:t>
        <a:bodyPr/>
        <a:lstStyle/>
        <a:p>
          <a:r>
            <a:rPr lang="bn-IN" sz="2000" b="1" dirty="0" smtClean="0">
              <a:latin typeface="Shonar Bangla" pitchFamily="34" charset="0"/>
              <a:cs typeface="Shonar Bangla" pitchFamily="34" charset="0"/>
            </a:rPr>
            <a:t>পর, অপর (এবং পরাপর)</a:t>
          </a:r>
          <a:endParaRPr lang="en-US" sz="2000" b="1" dirty="0">
            <a:latin typeface="Shonar Bangla" pitchFamily="34" charset="0"/>
            <a:cs typeface="Shonar Bangla" pitchFamily="34" charset="0"/>
          </a:endParaRPr>
        </a:p>
      </dgm:t>
    </dgm:pt>
    <dgm:pt modelId="{A3695DF7-50A4-4B11-ADB3-8B3DB8856AE3}" type="parTrans" cxnId="{1F7DF28B-46B1-44A9-B124-47C5A03E0076}">
      <dgm:prSet/>
      <dgm:spPr/>
      <dgm:t>
        <a:bodyPr/>
        <a:lstStyle/>
        <a:p>
          <a:endParaRPr lang="en-US"/>
        </a:p>
      </dgm:t>
    </dgm:pt>
    <dgm:pt modelId="{112C08AC-74AA-4BBE-A99C-4386B079D76C}" type="sibTrans" cxnId="{1F7DF28B-46B1-44A9-B124-47C5A03E0076}">
      <dgm:prSet/>
      <dgm:spPr/>
      <dgm:t>
        <a:bodyPr/>
        <a:lstStyle/>
        <a:p>
          <a:endParaRPr lang="en-US"/>
        </a:p>
      </dgm:t>
    </dgm:pt>
    <dgm:pt modelId="{F471B8F7-57CC-467F-AF68-BB21222016C5}">
      <dgm:prSet custT="1"/>
      <dgm:spPr/>
      <dgm:t>
        <a:bodyPr/>
        <a:lstStyle/>
        <a:p>
          <a:r>
            <a:rPr lang="bn-IN" sz="2000" b="1" dirty="0" smtClean="0">
              <a:latin typeface="Shonar Bangla" pitchFamily="34" charset="0"/>
              <a:cs typeface="Shonar Bangla" pitchFamily="34" charset="0"/>
            </a:rPr>
            <a:t>বিশেষ অনন্ত</a:t>
          </a:r>
          <a:endParaRPr lang="en-US" sz="2000" b="1" dirty="0">
            <a:latin typeface="Shonar Bangla" pitchFamily="34" charset="0"/>
            <a:cs typeface="Shonar Bangla" pitchFamily="34" charset="0"/>
          </a:endParaRPr>
        </a:p>
      </dgm:t>
    </dgm:pt>
    <dgm:pt modelId="{C487919B-D3B1-478E-8B75-74DA068610C8}" type="parTrans" cxnId="{ADC01FB5-679B-49DF-ABDF-23ABC07DE6FC}">
      <dgm:prSet/>
      <dgm:spPr/>
      <dgm:t>
        <a:bodyPr/>
        <a:lstStyle/>
        <a:p>
          <a:endParaRPr lang="en-US"/>
        </a:p>
      </dgm:t>
    </dgm:pt>
    <dgm:pt modelId="{D28F68DB-4687-4A14-8373-2C1047F252DD}" type="sibTrans" cxnId="{ADC01FB5-679B-49DF-ABDF-23ABC07DE6FC}">
      <dgm:prSet/>
      <dgm:spPr/>
      <dgm:t>
        <a:bodyPr/>
        <a:lstStyle/>
        <a:p>
          <a:endParaRPr lang="en-US"/>
        </a:p>
      </dgm:t>
    </dgm:pt>
    <dgm:pt modelId="{DC1A424D-AA77-4919-91B0-440EF2F95F82}" type="pres">
      <dgm:prSet presAssocID="{814AB7DF-B31C-4CAC-B5D7-03725BAFA2E3}" presName="diagram" presStyleCnt="0">
        <dgm:presLayoutVars>
          <dgm:chPref val="1"/>
          <dgm:dir/>
          <dgm:animOne val="branch"/>
          <dgm:animLvl val="lvl"/>
          <dgm:resizeHandles val="exact"/>
        </dgm:presLayoutVars>
      </dgm:prSet>
      <dgm:spPr/>
      <dgm:t>
        <a:bodyPr/>
        <a:lstStyle/>
        <a:p>
          <a:endParaRPr lang="en-US"/>
        </a:p>
      </dgm:t>
    </dgm:pt>
    <dgm:pt modelId="{76439FA5-69AC-46DF-BD33-3A996203AA67}" type="pres">
      <dgm:prSet presAssocID="{F3C2EE9F-1E61-4596-A4E2-EAB55679A99E}" presName="root1" presStyleCnt="0"/>
      <dgm:spPr/>
    </dgm:pt>
    <dgm:pt modelId="{88BBEBB5-E8AB-4468-873B-F88980EC8055}" type="pres">
      <dgm:prSet presAssocID="{F3C2EE9F-1E61-4596-A4E2-EAB55679A99E}" presName="LevelOneTextNode" presStyleLbl="node0" presStyleIdx="0" presStyleCnt="1" custLinFactX="-200000" custLinFactNeighborX="-238426" custLinFactNeighborY="-36516">
        <dgm:presLayoutVars>
          <dgm:chPref val="3"/>
        </dgm:presLayoutVars>
      </dgm:prSet>
      <dgm:spPr/>
      <dgm:t>
        <a:bodyPr/>
        <a:lstStyle/>
        <a:p>
          <a:endParaRPr lang="en-US"/>
        </a:p>
      </dgm:t>
    </dgm:pt>
    <dgm:pt modelId="{3283F40F-F2F3-44B8-8F3B-47DDB350F62D}" type="pres">
      <dgm:prSet presAssocID="{F3C2EE9F-1E61-4596-A4E2-EAB55679A99E}" presName="level2hierChild" presStyleCnt="0"/>
      <dgm:spPr/>
    </dgm:pt>
    <dgm:pt modelId="{7760445F-95D4-4883-AB37-E2D8A24E78BB}" type="pres">
      <dgm:prSet presAssocID="{471EAF35-FE2F-4DD0-9437-3B153EDD5E6C}" presName="conn2-1" presStyleLbl="parChTrans1D2" presStyleIdx="0" presStyleCnt="7"/>
      <dgm:spPr/>
      <dgm:t>
        <a:bodyPr/>
        <a:lstStyle/>
        <a:p>
          <a:endParaRPr lang="en-US"/>
        </a:p>
      </dgm:t>
    </dgm:pt>
    <dgm:pt modelId="{A6169343-85CF-49E1-96C6-880A69AD0251}" type="pres">
      <dgm:prSet presAssocID="{471EAF35-FE2F-4DD0-9437-3B153EDD5E6C}" presName="connTx" presStyleLbl="parChTrans1D2" presStyleIdx="0" presStyleCnt="7"/>
      <dgm:spPr/>
      <dgm:t>
        <a:bodyPr/>
        <a:lstStyle/>
        <a:p>
          <a:endParaRPr lang="en-US"/>
        </a:p>
      </dgm:t>
    </dgm:pt>
    <dgm:pt modelId="{C4C7A7F5-1666-4D45-AF9D-0EA299DEEE4A}" type="pres">
      <dgm:prSet presAssocID="{C87ED303-09C8-4D62-8D92-A39F24036BDE}" presName="root2" presStyleCnt="0"/>
      <dgm:spPr/>
    </dgm:pt>
    <dgm:pt modelId="{0DC67CA2-0897-4BED-8B79-B6743DA3B714}" type="pres">
      <dgm:prSet presAssocID="{C87ED303-09C8-4D62-8D92-A39F24036BDE}" presName="LevelTwoTextNode" presStyleLbl="node2" presStyleIdx="0" presStyleCnt="7" custLinFactNeighborX="2332" custLinFactNeighborY="-367">
        <dgm:presLayoutVars>
          <dgm:chPref val="3"/>
        </dgm:presLayoutVars>
      </dgm:prSet>
      <dgm:spPr/>
      <dgm:t>
        <a:bodyPr/>
        <a:lstStyle/>
        <a:p>
          <a:endParaRPr lang="en-US"/>
        </a:p>
      </dgm:t>
    </dgm:pt>
    <dgm:pt modelId="{409E5231-9ED1-4724-BF8D-957DE98F46AB}" type="pres">
      <dgm:prSet presAssocID="{C87ED303-09C8-4D62-8D92-A39F24036BDE}" presName="level3hierChild" presStyleCnt="0"/>
      <dgm:spPr/>
    </dgm:pt>
    <dgm:pt modelId="{8F037273-370D-4371-BCF7-C830E63F4D5A}" type="pres">
      <dgm:prSet presAssocID="{29E81F4F-8070-4BCB-B1A6-A2F00FC391F0}" presName="conn2-1" presStyleLbl="parChTrans1D3" presStyleIdx="0" presStyleCnt="6"/>
      <dgm:spPr/>
      <dgm:t>
        <a:bodyPr/>
        <a:lstStyle/>
        <a:p>
          <a:endParaRPr lang="en-US"/>
        </a:p>
      </dgm:t>
    </dgm:pt>
    <dgm:pt modelId="{5C1C14CB-03A3-41ED-87E4-CF97BA9A938D}" type="pres">
      <dgm:prSet presAssocID="{29E81F4F-8070-4BCB-B1A6-A2F00FC391F0}" presName="connTx" presStyleLbl="parChTrans1D3" presStyleIdx="0" presStyleCnt="6"/>
      <dgm:spPr/>
      <dgm:t>
        <a:bodyPr/>
        <a:lstStyle/>
        <a:p>
          <a:endParaRPr lang="en-US"/>
        </a:p>
      </dgm:t>
    </dgm:pt>
    <dgm:pt modelId="{1448ED34-999F-4817-B049-F5894FF10EF4}" type="pres">
      <dgm:prSet presAssocID="{C4DE87D3-CB71-4684-A87E-8A43F663F82E}" presName="root2" presStyleCnt="0"/>
      <dgm:spPr/>
    </dgm:pt>
    <dgm:pt modelId="{D9764966-98EC-43EB-A65F-A0C52D9173E1}" type="pres">
      <dgm:prSet presAssocID="{C4DE87D3-CB71-4684-A87E-8A43F663F82E}" presName="LevelTwoTextNode" presStyleLbl="node3" presStyleIdx="0" presStyleCnt="6" custScaleX="605622">
        <dgm:presLayoutVars>
          <dgm:chPref val="3"/>
        </dgm:presLayoutVars>
      </dgm:prSet>
      <dgm:spPr/>
      <dgm:t>
        <a:bodyPr/>
        <a:lstStyle/>
        <a:p>
          <a:endParaRPr lang="en-US"/>
        </a:p>
      </dgm:t>
    </dgm:pt>
    <dgm:pt modelId="{A6F0A417-F6EB-48B3-979F-70B0635114EC}" type="pres">
      <dgm:prSet presAssocID="{C4DE87D3-CB71-4684-A87E-8A43F663F82E}" presName="level3hierChild" presStyleCnt="0"/>
      <dgm:spPr/>
    </dgm:pt>
    <dgm:pt modelId="{0331A911-AD47-4068-81E6-B5EBC7599223}" type="pres">
      <dgm:prSet presAssocID="{3118D71A-950E-4353-AC91-D8338D4D829A}" presName="conn2-1" presStyleLbl="parChTrans1D2" presStyleIdx="1" presStyleCnt="7"/>
      <dgm:spPr/>
      <dgm:t>
        <a:bodyPr/>
        <a:lstStyle/>
        <a:p>
          <a:endParaRPr lang="en-US"/>
        </a:p>
      </dgm:t>
    </dgm:pt>
    <dgm:pt modelId="{69297316-9541-4AB2-BA42-A5CCB97542DB}" type="pres">
      <dgm:prSet presAssocID="{3118D71A-950E-4353-AC91-D8338D4D829A}" presName="connTx" presStyleLbl="parChTrans1D2" presStyleIdx="1" presStyleCnt="7"/>
      <dgm:spPr/>
      <dgm:t>
        <a:bodyPr/>
        <a:lstStyle/>
        <a:p>
          <a:endParaRPr lang="en-US"/>
        </a:p>
      </dgm:t>
    </dgm:pt>
    <dgm:pt modelId="{22851B41-F023-4AE3-AE82-1F8A107C20D1}" type="pres">
      <dgm:prSet presAssocID="{633A481C-BFD1-4389-A423-A961D25381B4}" presName="root2" presStyleCnt="0"/>
      <dgm:spPr/>
    </dgm:pt>
    <dgm:pt modelId="{C01DD992-FABD-45DD-A1CB-F5C925A764C4}" type="pres">
      <dgm:prSet presAssocID="{633A481C-BFD1-4389-A423-A961D25381B4}" presName="LevelTwoTextNode" presStyleLbl="node2" presStyleIdx="1" presStyleCnt="7" custLinFactNeighborX="2332" custLinFactNeighborY="-6884">
        <dgm:presLayoutVars>
          <dgm:chPref val="3"/>
        </dgm:presLayoutVars>
      </dgm:prSet>
      <dgm:spPr/>
      <dgm:t>
        <a:bodyPr/>
        <a:lstStyle/>
        <a:p>
          <a:endParaRPr lang="en-US"/>
        </a:p>
      </dgm:t>
    </dgm:pt>
    <dgm:pt modelId="{D8D6D67A-2EA1-4BE2-8653-92ACFE69A9EE}" type="pres">
      <dgm:prSet presAssocID="{633A481C-BFD1-4389-A423-A961D25381B4}" presName="level3hierChild" presStyleCnt="0"/>
      <dgm:spPr/>
    </dgm:pt>
    <dgm:pt modelId="{100C0E97-5892-4C1C-A761-4EDB2874BDAF}" type="pres">
      <dgm:prSet presAssocID="{D2A62247-3C07-4EDE-8A67-F556FA6BBEBE}" presName="conn2-1" presStyleLbl="parChTrans1D3" presStyleIdx="1" presStyleCnt="6"/>
      <dgm:spPr/>
      <dgm:t>
        <a:bodyPr/>
        <a:lstStyle/>
        <a:p>
          <a:endParaRPr lang="en-US"/>
        </a:p>
      </dgm:t>
    </dgm:pt>
    <dgm:pt modelId="{8D7758D1-37FE-4162-9748-EC2C27599D6A}" type="pres">
      <dgm:prSet presAssocID="{D2A62247-3C07-4EDE-8A67-F556FA6BBEBE}" presName="connTx" presStyleLbl="parChTrans1D3" presStyleIdx="1" presStyleCnt="6"/>
      <dgm:spPr/>
      <dgm:t>
        <a:bodyPr/>
        <a:lstStyle/>
        <a:p>
          <a:endParaRPr lang="en-US"/>
        </a:p>
      </dgm:t>
    </dgm:pt>
    <dgm:pt modelId="{60833A6C-E0F4-475B-9D89-70C83C2D66DC}" type="pres">
      <dgm:prSet presAssocID="{2CD3C0CC-965F-4567-A59E-CA75FCA26D70}" presName="root2" presStyleCnt="0"/>
      <dgm:spPr/>
    </dgm:pt>
    <dgm:pt modelId="{F9B9CFA7-31FD-47B1-94E9-DAE20384344B}" type="pres">
      <dgm:prSet presAssocID="{2CD3C0CC-965F-4567-A59E-CA75FCA26D70}" presName="LevelTwoTextNode" presStyleLbl="node3" presStyleIdx="1" presStyleCnt="6" custScaleX="682720" custScaleY="152840" custLinFactNeighborX="-1318" custLinFactNeighborY="2403">
        <dgm:presLayoutVars>
          <dgm:chPref val="3"/>
        </dgm:presLayoutVars>
      </dgm:prSet>
      <dgm:spPr/>
      <dgm:t>
        <a:bodyPr/>
        <a:lstStyle/>
        <a:p>
          <a:endParaRPr lang="en-US"/>
        </a:p>
      </dgm:t>
    </dgm:pt>
    <dgm:pt modelId="{4484C841-E6D7-4035-887E-DB20C184B96C}" type="pres">
      <dgm:prSet presAssocID="{2CD3C0CC-965F-4567-A59E-CA75FCA26D70}" presName="level3hierChild" presStyleCnt="0"/>
      <dgm:spPr/>
    </dgm:pt>
    <dgm:pt modelId="{6093948F-7386-489A-BBBF-3489A4075D5B}" type="pres">
      <dgm:prSet presAssocID="{5D325A15-CA91-4F4C-AF51-C05C58A4E13D}" presName="conn2-1" presStyleLbl="parChTrans1D2" presStyleIdx="2" presStyleCnt="7"/>
      <dgm:spPr/>
      <dgm:t>
        <a:bodyPr/>
        <a:lstStyle/>
        <a:p>
          <a:endParaRPr lang="en-US"/>
        </a:p>
      </dgm:t>
    </dgm:pt>
    <dgm:pt modelId="{59AC9C4E-629B-48ED-A025-90C66F2806F2}" type="pres">
      <dgm:prSet presAssocID="{5D325A15-CA91-4F4C-AF51-C05C58A4E13D}" presName="connTx" presStyleLbl="parChTrans1D2" presStyleIdx="2" presStyleCnt="7"/>
      <dgm:spPr/>
      <dgm:t>
        <a:bodyPr/>
        <a:lstStyle/>
        <a:p>
          <a:endParaRPr lang="en-US"/>
        </a:p>
      </dgm:t>
    </dgm:pt>
    <dgm:pt modelId="{3957B4FD-4721-4802-8475-DBE49C99F2DE}" type="pres">
      <dgm:prSet presAssocID="{F0E6F529-CE71-45E7-A587-54BCB2B2F8FA}" presName="root2" presStyleCnt="0"/>
      <dgm:spPr/>
    </dgm:pt>
    <dgm:pt modelId="{A1DA8740-4750-4DBD-9101-10D82B7F8972}" type="pres">
      <dgm:prSet presAssocID="{F0E6F529-CE71-45E7-A587-54BCB2B2F8FA}" presName="LevelTwoTextNode" presStyleLbl="node2" presStyleIdx="2" presStyleCnt="7" custLinFactNeighborX="2332" custLinFactNeighborY="-6884">
        <dgm:presLayoutVars>
          <dgm:chPref val="3"/>
        </dgm:presLayoutVars>
      </dgm:prSet>
      <dgm:spPr/>
      <dgm:t>
        <a:bodyPr/>
        <a:lstStyle/>
        <a:p>
          <a:endParaRPr lang="en-US"/>
        </a:p>
      </dgm:t>
    </dgm:pt>
    <dgm:pt modelId="{82A3646C-ED3D-4E6F-A2D9-D97C04F9C3E4}" type="pres">
      <dgm:prSet presAssocID="{F0E6F529-CE71-45E7-A587-54BCB2B2F8FA}" presName="level3hierChild" presStyleCnt="0"/>
      <dgm:spPr/>
    </dgm:pt>
    <dgm:pt modelId="{5F8FA3DB-5951-43F6-BA14-C550F1C2D10F}" type="pres">
      <dgm:prSet presAssocID="{9DD4053B-DE02-4D58-9656-27224860F8EF}" presName="conn2-1" presStyleLbl="parChTrans1D3" presStyleIdx="2" presStyleCnt="6"/>
      <dgm:spPr/>
      <dgm:t>
        <a:bodyPr/>
        <a:lstStyle/>
        <a:p>
          <a:endParaRPr lang="en-US"/>
        </a:p>
      </dgm:t>
    </dgm:pt>
    <dgm:pt modelId="{F4514FA9-A8D1-400F-A4E2-6FE75FC7FD97}" type="pres">
      <dgm:prSet presAssocID="{9DD4053B-DE02-4D58-9656-27224860F8EF}" presName="connTx" presStyleLbl="parChTrans1D3" presStyleIdx="2" presStyleCnt="6"/>
      <dgm:spPr/>
      <dgm:t>
        <a:bodyPr/>
        <a:lstStyle/>
        <a:p>
          <a:endParaRPr lang="en-US"/>
        </a:p>
      </dgm:t>
    </dgm:pt>
    <dgm:pt modelId="{05AABDC2-3BD2-44D5-9C61-E04FF825227E}" type="pres">
      <dgm:prSet presAssocID="{EBD737C3-5840-42AC-8912-A1921DB0134B}" presName="root2" presStyleCnt="0"/>
      <dgm:spPr/>
    </dgm:pt>
    <dgm:pt modelId="{A205DC0A-55CF-4A7D-B72B-96791056DC89}" type="pres">
      <dgm:prSet presAssocID="{EBD737C3-5840-42AC-8912-A1921DB0134B}" presName="LevelTwoTextNode" presStyleLbl="node3" presStyleIdx="2" presStyleCnt="6" custScaleX="544066" custLinFactNeighborX="-1318" custLinFactNeighborY="20351">
        <dgm:presLayoutVars>
          <dgm:chPref val="3"/>
        </dgm:presLayoutVars>
      </dgm:prSet>
      <dgm:spPr/>
      <dgm:t>
        <a:bodyPr/>
        <a:lstStyle/>
        <a:p>
          <a:endParaRPr lang="en-US"/>
        </a:p>
      </dgm:t>
    </dgm:pt>
    <dgm:pt modelId="{4879B1DC-E13F-477F-9C94-39FC72EA7D5F}" type="pres">
      <dgm:prSet presAssocID="{EBD737C3-5840-42AC-8912-A1921DB0134B}" presName="level3hierChild" presStyleCnt="0"/>
      <dgm:spPr/>
    </dgm:pt>
    <dgm:pt modelId="{824CBFC4-2EEF-4C5E-AA72-2065692AA114}" type="pres">
      <dgm:prSet presAssocID="{F1E50240-4E36-4A7D-98CD-1841296BFE56}" presName="conn2-1" presStyleLbl="parChTrans1D2" presStyleIdx="3" presStyleCnt="7"/>
      <dgm:spPr/>
      <dgm:t>
        <a:bodyPr/>
        <a:lstStyle/>
        <a:p>
          <a:endParaRPr lang="en-US"/>
        </a:p>
      </dgm:t>
    </dgm:pt>
    <dgm:pt modelId="{302B1CAD-B837-4AF6-BEBF-7AECF32043F2}" type="pres">
      <dgm:prSet presAssocID="{F1E50240-4E36-4A7D-98CD-1841296BFE56}" presName="connTx" presStyleLbl="parChTrans1D2" presStyleIdx="3" presStyleCnt="7"/>
      <dgm:spPr/>
      <dgm:t>
        <a:bodyPr/>
        <a:lstStyle/>
        <a:p>
          <a:endParaRPr lang="en-US"/>
        </a:p>
      </dgm:t>
    </dgm:pt>
    <dgm:pt modelId="{13A1C8BD-3208-4482-B52B-275901D8D4D1}" type="pres">
      <dgm:prSet presAssocID="{74BFDB3F-4005-4CFC-8E71-182857192BAA}" presName="root2" presStyleCnt="0"/>
      <dgm:spPr/>
    </dgm:pt>
    <dgm:pt modelId="{74F315E5-FC27-441A-9B65-C00AA4F0F779}" type="pres">
      <dgm:prSet presAssocID="{74BFDB3F-4005-4CFC-8E71-182857192BAA}" presName="LevelTwoTextNode" presStyleLbl="node2" presStyleIdx="3" presStyleCnt="7" custLinFactNeighborX="2332" custLinFactNeighborY="-6884">
        <dgm:presLayoutVars>
          <dgm:chPref val="3"/>
        </dgm:presLayoutVars>
      </dgm:prSet>
      <dgm:spPr/>
      <dgm:t>
        <a:bodyPr/>
        <a:lstStyle/>
        <a:p>
          <a:endParaRPr lang="en-US"/>
        </a:p>
      </dgm:t>
    </dgm:pt>
    <dgm:pt modelId="{8A6A649B-BE43-4B70-8D6B-D5DFC91FFCAC}" type="pres">
      <dgm:prSet presAssocID="{74BFDB3F-4005-4CFC-8E71-182857192BAA}" presName="level3hierChild" presStyleCnt="0"/>
      <dgm:spPr/>
    </dgm:pt>
    <dgm:pt modelId="{48121ACC-5184-4946-99F8-63C2A87BC7D3}" type="pres">
      <dgm:prSet presAssocID="{A3695DF7-50A4-4B11-ADB3-8B3DB8856AE3}" presName="conn2-1" presStyleLbl="parChTrans1D3" presStyleIdx="3" presStyleCnt="6"/>
      <dgm:spPr/>
      <dgm:t>
        <a:bodyPr/>
        <a:lstStyle/>
        <a:p>
          <a:endParaRPr lang="en-US"/>
        </a:p>
      </dgm:t>
    </dgm:pt>
    <dgm:pt modelId="{988952D7-7F4A-42A5-A641-9D564250978C}" type="pres">
      <dgm:prSet presAssocID="{A3695DF7-50A4-4B11-ADB3-8B3DB8856AE3}" presName="connTx" presStyleLbl="parChTrans1D3" presStyleIdx="3" presStyleCnt="6"/>
      <dgm:spPr/>
      <dgm:t>
        <a:bodyPr/>
        <a:lstStyle/>
        <a:p>
          <a:endParaRPr lang="en-US"/>
        </a:p>
      </dgm:t>
    </dgm:pt>
    <dgm:pt modelId="{214874C3-5283-47D5-9705-3F6246A58678}" type="pres">
      <dgm:prSet presAssocID="{CBA75627-21E7-4E50-A79B-DB601C19825D}" presName="root2" presStyleCnt="0"/>
      <dgm:spPr/>
    </dgm:pt>
    <dgm:pt modelId="{92853D4A-2482-4437-A5EA-423C1B415D48}" type="pres">
      <dgm:prSet presAssocID="{CBA75627-21E7-4E50-A79B-DB601C19825D}" presName="LevelTwoTextNode" presStyleLbl="node3" presStyleIdx="3" presStyleCnt="6" custScaleX="373251" custLinFactNeighborX="4494" custLinFactNeighborY="50000">
        <dgm:presLayoutVars>
          <dgm:chPref val="3"/>
        </dgm:presLayoutVars>
      </dgm:prSet>
      <dgm:spPr/>
      <dgm:t>
        <a:bodyPr/>
        <a:lstStyle/>
        <a:p>
          <a:endParaRPr lang="en-US"/>
        </a:p>
      </dgm:t>
    </dgm:pt>
    <dgm:pt modelId="{E7EDD71A-DAE2-4893-841B-7C2E74C8E8C0}" type="pres">
      <dgm:prSet presAssocID="{CBA75627-21E7-4E50-A79B-DB601C19825D}" presName="level3hierChild" presStyleCnt="0"/>
      <dgm:spPr/>
    </dgm:pt>
    <dgm:pt modelId="{FC674761-05C1-4534-94EC-17195AF3C1EB}" type="pres">
      <dgm:prSet presAssocID="{6D673945-206A-4AFC-BE7D-0140D08CF5CA}" presName="conn2-1" presStyleLbl="parChTrans1D2" presStyleIdx="4" presStyleCnt="7"/>
      <dgm:spPr/>
      <dgm:t>
        <a:bodyPr/>
        <a:lstStyle/>
        <a:p>
          <a:endParaRPr lang="en-US"/>
        </a:p>
      </dgm:t>
    </dgm:pt>
    <dgm:pt modelId="{1EBED03E-7080-44B1-B258-EC6B5B951B61}" type="pres">
      <dgm:prSet presAssocID="{6D673945-206A-4AFC-BE7D-0140D08CF5CA}" presName="connTx" presStyleLbl="parChTrans1D2" presStyleIdx="4" presStyleCnt="7"/>
      <dgm:spPr/>
      <dgm:t>
        <a:bodyPr/>
        <a:lstStyle/>
        <a:p>
          <a:endParaRPr lang="en-US"/>
        </a:p>
      </dgm:t>
    </dgm:pt>
    <dgm:pt modelId="{83D0F516-FD95-4D07-98DC-29FA875130E9}" type="pres">
      <dgm:prSet presAssocID="{0C530E92-E2B5-4E3F-A861-BBC8944AFE39}" presName="root2" presStyleCnt="0"/>
      <dgm:spPr/>
    </dgm:pt>
    <dgm:pt modelId="{39FF0DBD-BEB0-4529-BBCB-B01A2608C771}" type="pres">
      <dgm:prSet presAssocID="{0C530E92-E2B5-4E3F-A861-BBC8944AFE39}" presName="LevelTwoTextNode" presStyleLbl="node2" presStyleIdx="4" presStyleCnt="7" custLinFactNeighborX="2332" custLinFactNeighborY="-6884">
        <dgm:presLayoutVars>
          <dgm:chPref val="3"/>
        </dgm:presLayoutVars>
      </dgm:prSet>
      <dgm:spPr/>
      <dgm:t>
        <a:bodyPr/>
        <a:lstStyle/>
        <a:p>
          <a:endParaRPr lang="en-US"/>
        </a:p>
      </dgm:t>
    </dgm:pt>
    <dgm:pt modelId="{4686B305-C779-42DD-8AA7-64E0CEAD2F39}" type="pres">
      <dgm:prSet presAssocID="{0C530E92-E2B5-4E3F-A861-BBC8944AFE39}" presName="level3hierChild" presStyleCnt="0"/>
      <dgm:spPr/>
    </dgm:pt>
    <dgm:pt modelId="{68039869-0D0F-48EB-B451-B5773FE65D12}" type="pres">
      <dgm:prSet presAssocID="{C487919B-D3B1-478E-8B75-74DA068610C8}" presName="conn2-1" presStyleLbl="parChTrans1D3" presStyleIdx="4" presStyleCnt="6"/>
      <dgm:spPr/>
      <dgm:t>
        <a:bodyPr/>
        <a:lstStyle/>
        <a:p>
          <a:endParaRPr lang="en-US"/>
        </a:p>
      </dgm:t>
    </dgm:pt>
    <dgm:pt modelId="{825EF8FE-750D-455F-9CCF-4651F822E9DB}" type="pres">
      <dgm:prSet presAssocID="{C487919B-D3B1-478E-8B75-74DA068610C8}" presName="connTx" presStyleLbl="parChTrans1D3" presStyleIdx="4" presStyleCnt="6"/>
      <dgm:spPr/>
      <dgm:t>
        <a:bodyPr/>
        <a:lstStyle/>
        <a:p>
          <a:endParaRPr lang="en-US"/>
        </a:p>
      </dgm:t>
    </dgm:pt>
    <dgm:pt modelId="{8D078C81-D8B3-4B1D-A8B4-E20AC9339165}" type="pres">
      <dgm:prSet presAssocID="{F471B8F7-57CC-467F-AF68-BB21222016C5}" presName="root2" presStyleCnt="0"/>
      <dgm:spPr/>
    </dgm:pt>
    <dgm:pt modelId="{BC56F557-0C58-4ADE-87AF-909DBFF9D573}" type="pres">
      <dgm:prSet presAssocID="{F471B8F7-57CC-467F-AF68-BB21222016C5}" presName="LevelTwoTextNode" presStyleLbl="node3" presStyleIdx="4" presStyleCnt="6" custScaleX="257251" custLinFactNeighborX="7127" custLinFactNeighborY="60588">
        <dgm:presLayoutVars>
          <dgm:chPref val="3"/>
        </dgm:presLayoutVars>
      </dgm:prSet>
      <dgm:spPr/>
      <dgm:t>
        <a:bodyPr/>
        <a:lstStyle/>
        <a:p>
          <a:endParaRPr lang="en-US"/>
        </a:p>
      </dgm:t>
    </dgm:pt>
    <dgm:pt modelId="{D7148B7B-1377-4C8A-B116-96E76A230AE1}" type="pres">
      <dgm:prSet presAssocID="{F471B8F7-57CC-467F-AF68-BB21222016C5}" presName="level3hierChild" presStyleCnt="0"/>
      <dgm:spPr/>
    </dgm:pt>
    <dgm:pt modelId="{EDAD83F3-6389-4098-A350-F6F0999B61ED}" type="pres">
      <dgm:prSet presAssocID="{685A1718-442F-499E-8DBB-0979C1A7AED7}" presName="conn2-1" presStyleLbl="parChTrans1D2" presStyleIdx="5" presStyleCnt="7"/>
      <dgm:spPr/>
      <dgm:t>
        <a:bodyPr/>
        <a:lstStyle/>
        <a:p>
          <a:endParaRPr lang="en-US"/>
        </a:p>
      </dgm:t>
    </dgm:pt>
    <dgm:pt modelId="{F4F0795F-9030-44ED-8646-F8CA9186E6B5}" type="pres">
      <dgm:prSet presAssocID="{685A1718-442F-499E-8DBB-0979C1A7AED7}" presName="connTx" presStyleLbl="parChTrans1D2" presStyleIdx="5" presStyleCnt="7"/>
      <dgm:spPr/>
      <dgm:t>
        <a:bodyPr/>
        <a:lstStyle/>
        <a:p>
          <a:endParaRPr lang="en-US"/>
        </a:p>
      </dgm:t>
    </dgm:pt>
    <dgm:pt modelId="{ABD369DB-2EE0-44AB-AEF0-8D8C2D4EB93D}" type="pres">
      <dgm:prSet presAssocID="{0B7291EF-AC6A-488A-93B0-6C803D68EC53}" presName="root2" presStyleCnt="0"/>
      <dgm:spPr/>
    </dgm:pt>
    <dgm:pt modelId="{EF23B7FC-0405-4958-AA72-B9A83547CFFC}" type="pres">
      <dgm:prSet presAssocID="{0B7291EF-AC6A-488A-93B0-6C803D68EC53}" presName="LevelTwoTextNode" presStyleLbl="node2" presStyleIdx="5" presStyleCnt="7" custLinFactNeighborX="2332" custLinFactNeighborY="-6884">
        <dgm:presLayoutVars>
          <dgm:chPref val="3"/>
        </dgm:presLayoutVars>
      </dgm:prSet>
      <dgm:spPr/>
      <dgm:t>
        <a:bodyPr/>
        <a:lstStyle/>
        <a:p>
          <a:endParaRPr lang="en-US"/>
        </a:p>
      </dgm:t>
    </dgm:pt>
    <dgm:pt modelId="{BA6C7201-0EB0-4D96-A655-3E6DF510EB0B}" type="pres">
      <dgm:prSet presAssocID="{0B7291EF-AC6A-488A-93B0-6C803D68EC53}" presName="level3hierChild" presStyleCnt="0"/>
      <dgm:spPr/>
    </dgm:pt>
    <dgm:pt modelId="{B810031B-A9A8-4AE8-8799-A9582E3719AB}" type="pres">
      <dgm:prSet presAssocID="{A4DBB78F-529A-4178-82B2-23FDF0CC7F0A}" presName="conn2-1" presStyleLbl="parChTrans1D2" presStyleIdx="6" presStyleCnt="7"/>
      <dgm:spPr/>
      <dgm:t>
        <a:bodyPr/>
        <a:lstStyle/>
        <a:p>
          <a:endParaRPr lang="en-US"/>
        </a:p>
      </dgm:t>
    </dgm:pt>
    <dgm:pt modelId="{9DB73530-B156-498A-8AE2-36C6B55D33C9}" type="pres">
      <dgm:prSet presAssocID="{A4DBB78F-529A-4178-82B2-23FDF0CC7F0A}" presName="connTx" presStyleLbl="parChTrans1D2" presStyleIdx="6" presStyleCnt="7"/>
      <dgm:spPr/>
      <dgm:t>
        <a:bodyPr/>
        <a:lstStyle/>
        <a:p>
          <a:endParaRPr lang="en-US"/>
        </a:p>
      </dgm:t>
    </dgm:pt>
    <dgm:pt modelId="{E68D3CB9-411D-41A5-B656-7D9F9E978BF7}" type="pres">
      <dgm:prSet presAssocID="{81803A22-2FFC-4302-A938-1DDB3C8EDA83}" presName="root2" presStyleCnt="0"/>
      <dgm:spPr/>
    </dgm:pt>
    <dgm:pt modelId="{8F61B5AA-4093-415D-A533-7C5B32D25B46}" type="pres">
      <dgm:prSet presAssocID="{81803A22-2FFC-4302-A938-1DDB3C8EDA83}" presName="LevelTwoTextNode" presStyleLbl="node2" presStyleIdx="6" presStyleCnt="7" custLinFactNeighborX="2332" custLinFactNeighborY="-6884">
        <dgm:presLayoutVars>
          <dgm:chPref val="3"/>
        </dgm:presLayoutVars>
      </dgm:prSet>
      <dgm:spPr/>
      <dgm:t>
        <a:bodyPr/>
        <a:lstStyle/>
        <a:p>
          <a:endParaRPr lang="en-US"/>
        </a:p>
      </dgm:t>
    </dgm:pt>
    <dgm:pt modelId="{FD80ABF0-81AC-4447-BC11-6AB979D4B417}" type="pres">
      <dgm:prSet presAssocID="{81803A22-2FFC-4302-A938-1DDB3C8EDA83}" presName="level3hierChild" presStyleCnt="0"/>
      <dgm:spPr/>
    </dgm:pt>
    <dgm:pt modelId="{EA0549D2-8C20-4BC0-A074-DB5AAD155765}" type="pres">
      <dgm:prSet presAssocID="{ABC7A01E-794D-4BBC-8CD5-885167190717}" presName="conn2-1" presStyleLbl="parChTrans1D3" presStyleIdx="5" presStyleCnt="6"/>
      <dgm:spPr/>
      <dgm:t>
        <a:bodyPr/>
        <a:lstStyle/>
        <a:p>
          <a:endParaRPr lang="en-US"/>
        </a:p>
      </dgm:t>
    </dgm:pt>
    <dgm:pt modelId="{86324690-3FD6-4350-9958-6C623454FFCD}" type="pres">
      <dgm:prSet presAssocID="{ABC7A01E-794D-4BBC-8CD5-885167190717}" presName="connTx" presStyleLbl="parChTrans1D3" presStyleIdx="5" presStyleCnt="6"/>
      <dgm:spPr/>
      <dgm:t>
        <a:bodyPr/>
        <a:lstStyle/>
        <a:p>
          <a:endParaRPr lang="en-US"/>
        </a:p>
      </dgm:t>
    </dgm:pt>
    <dgm:pt modelId="{2045B80B-B42D-434D-B1D1-10BB40221918}" type="pres">
      <dgm:prSet presAssocID="{AFBAA12C-EE04-4005-841D-ADC5E7C659D2}" presName="root2" presStyleCnt="0"/>
      <dgm:spPr/>
    </dgm:pt>
    <dgm:pt modelId="{C53011E5-22B3-4943-8104-7BFCF3079212}" type="pres">
      <dgm:prSet presAssocID="{AFBAA12C-EE04-4005-841D-ADC5E7C659D2}" presName="LevelTwoTextNode" presStyleLbl="node3" presStyleIdx="5" presStyleCnt="6" custScaleX="582356" custLinFactNeighborX="7127" custLinFactNeighborY="-513">
        <dgm:presLayoutVars>
          <dgm:chPref val="3"/>
        </dgm:presLayoutVars>
      </dgm:prSet>
      <dgm:spPr/>
      <dgm:t>
        <a:bodyPr/>
        <a:lstStyle/>
        <a:p>
          <a:endParaRPr lang="en-US"/>
        </a:p>
      </dgm:t>
    </dgm:pt>
    <dgm:pt modelId="{4B32177D-C978-45C6-9AF5-CD243990B5F3}" type="pres">
      <dgm:prSet presAssocID="{AFBAA12C-EE04-4005-841D-ADC5E7C659D2}" presName="level3hierChild" presStyleCnt="0"/>
      <dgm:spPr/>
    </dgm:pt>
  </dgm:ptLst>
  <dgm:cxnLst>
    <dgm:cxn modelId="{D8CB3893-5661-428A-986A-50D939C46317}" type="presOf" srcId="{ABC7A01E-794D-4BBC-8CD5-885167190717}" destId="{86324690-3FD6-4350-9958-6C623454FFCD}" srcOrd="1" destOrd="0" presId="urn:microsoft.com/office/officeart/2005/8/layout/hierarchy2"/>
    <dgm:cxn modelId="{0F821744-2CBF-4A7D-A650-003B3AE0BA34}" type="presOf" srcId="{D2A62247-3C07-4EDE-8A67-F556FA6BBEBE}" destId="{8D7758D1-37FE-4162-9748-EC2C27599D6A}" srcOrd="1" destOrd="0" presId="urn:microsoft.com/office/officeart/2005/8/layout/hierarchy2"/>
    <dgm:cxn modelId="{273FA522-29FF-43D8-9BAD-35F1373B5D54}" type="presOf" srcId="{F0E6F529-CE71-45E7-A587-54BCB2B2F8FA}" destId="{A1DA8740-4750-4DBD-9101-10D82B7F8972}" srcOrd="0" destOrd="0" presId="urn:microsoft.com/office/officeart/2005/8/layout/hierarchy2"/>
    <dgm:cxn modelId="{E82F2DDF-CFCB-4D40-B97B-5C12E7D98DA1}" type="presOf" srcId="{685A1718-442F-499E-8DBB-0979C1A7AED7}" destId="{F4F0795F-9030-44ED-8646-F8CA9186E6B5}" srcOrd="1" destOrd="0" presId="urn:microsoft.com/office/officeart/2005/8/layout/hierarchy2"/>
    <dgm:cxn modelId="{F8E8E744-8FB7-4C8F-80B0-5A56F27299A8}" type="presOf" srcId="{6D673945-206A-4AFC-BE7D-0140D08CF5CA}" destId="{1EBED03E-7080-44B1-B258-EC6B5B951B61}" srcOrd="1" destOrd="0" presId="urn:microsoft.com/office/officeart/2005/8/layout/hierarchy2"/>
    <dgm:cxn modelId="{967384AF-887D-408D-99D8-4EF32359571B}" type="presOf" srcId="{0B7291EF-AC6A-488A-93B0-6C803D68EC53}" destId="{EF23B7FC-0405-4958-AA72-B9A83547CFFC}" srcOrd="0" destOrd="0" presId="urn:microsoft.com/office/officeart/2005/8/layout/hierarchy2"/>
    <dgm:cxn modelId="{F79C9B71-6899-4999-943E-D9774BF97A9F}" type="presOf" srcId="{29E81F4F-8070-4BCB-B1A6-A2F00FC391F0}" destId="{8F037273-370D-4371-BCF7-C830E63F4D5A}" srcOrd="0" destOrd="0" presId="urn:microsoft.com/office/officeart/2005/8/layout/hierarchy2"/>
    <dgm:cxn modelId="{F668959F-0D9F-45C8-BCB4-220BB35EA550}" srcId="{F0E6F529-CE71-45E7-A587-54BCB2B2F8FA}" destId="{EBD737C3-5840-42AC-8912-A1921DB0134B}" srcOrd="0" destOrd="0" parTransId="{9DD4053B-DE02-4D58-9656-27224860F8EF}" sibTransId="{56A5C4B7-8A90-4B91-8783-401E3DD735C3}"/>
    <dgm:cxn modelId="{D149EE05-8D8B-4B3A-8DFE-6575960532A5}" type="presOf" srcId="{29E81F4F-8070-4BCB-B1A6-A2F00FC391F0}" destId="{5C1C14CB-03A3-41ED-87E4-CF97BA9A938D}" srcOrd="1" destOrd="0" presId="urn:microsoft.com/office/officeart/2005/8/layout/hierarchy2"/>
    <dgm:cxn modelId="{1F60431D-E1B1-4E52-9D93-5DE471CDFA3D}" type="presOf" srcId="{471EAF35-FE2F-4DD0-9437-3B153EDD5E6C}" destId="{7760445F-95D4-4883-AB37-E2D8A24E78BB}" srcOrd="0" destOrd="0" presId="urn:microsoft.com/office/officeart/2005/8/layout/hierarchy2"/>
    <dgm:cxn modelId="{72D972E2-F57A-41FB-BE94-5A77B7276C51}" type="presOf" srcId="{A3695DF7-50A4-4B11-ADB3-8B3DB8856AE3}" destId="{988952D7-7F4A-42A5-A641-9D564250978C}" srcOrd="1" destOrd="0" presId="urn:microsoft.com/office/officeart/2005/8/layout/hierarchy2"/>
    <dgm:cxn modelId="{861E9320-00B7-4936-8F91-282D068DCE9D}" type="presOf" srcId="{ABC7A01E-794D-4BBC-8CD5-885167190717}" destId="{EA0549D2-8C20-4BC0-A074-DB5AAD155765}" srcOrd="0" destOrd="0" presId="urn:microsoft.com/office/officeart/2005/8/layout/hierarchy2"/>
    <dgm:cxn modelId="{DA442700-9333-485B-A7E1-079D6B8C93C3}" type="presOf" srcId="{A4DBB78F-529A-4178-82B2-23FDF0CC7F0A}" destId="{9DB73530-B156-498A-8AE2-36C6B55D33C9}" srcOrd="1" destOrd="0" presId="urn:microsoft.com/office/officeart/2005/8/layout/hierarchy2"/>
    <dgm:cxn modelId="{A116AB0E-0753-43E1-88BD-C736375A7A1C}" type="presOf" srcId="{F3C2EE9F-1E61-4596-A4E2-EAB55679A99E}" destId="{88BBEBB5-E8AB-4468-873B-F88980EC8055}" srcOrd="0" destOrd="0" presId="urn:microsoft.com/office/officeart/2005/8/layout/hierarchy2"/>
    <dgm:cxn modelId="{B590876B-61FA-4DF9-B972-92DF412FB5E6}" srcId="{F3C2EE9F-1E61-4596-A4E2-EAB55679A99E}" destId="{0B7291EF-AC6A-488A-93B0-6C803D68EC53}" srcOrd="5" destOrd="0" parTransId="{685A1718-442F-499E-8DBB-0979C1A7AED7}" sibTransId="{E6563DBB-C323-41D0-AF2E-A3204477E5C3}"/>
    <dgm:cxn modelId="{8F0CB111-BC17-4D91-9ECA-3B33AFA15103}" type="presOf" srcId="{81803A22-2FFC-4302-A938-1DDB3C8EDA83}" destId="{8F61B5AA-4093-415D-A533-7C5B32D25B46}" srcOrd="0" destOrd="0" presId="urn:microsoft.com/office/officeart/2005/8/layout/hierarchy2"/>
    <dgm:cxn modelId="{9ECA7713-1D00-4B8E-BE69-EDED88C77EF3}" type="presOf" srcId="{F1E50240-4E36-4A7D-98CD-1841296BFE56}" destId="{302B1CAD-B837-4AF6-BEBF-7AECF32043F2}" srcOrd="1" destOrd="0" presId="urn:microsoft.com/office/officeart/2005/8/layout/hierarchy2"/>
    <dgm:cxn modelId="{FDB7D588-082B-4DA5-8B2B-C952FF9503F0}" type="presOf" srcId="{5D325A15-CA91-4F4C-AF51-C05C58A4E13D}" destId="{59AC9C4E-629B-48ED-A025-90C66F2806F2}" srcOrd="1" destOrd="0" presId="urn:microsoft.com/office/officeart/2005/8/layout/hierarchy2"/>
    <dgm:cxn modelId="{B9701880-20C2-4404-A24D-C83BAC1AFEA1}" srcId="{F3C2EE9F-1E61-4596-A4E2-EAB55679A99E}" destId="{0C530E92-E2B5-4E3F-A861-BBC8944AFE39}" srcOrd="4" destOrd="0" parTransId="{6D673945-206A-4AFC-BE7D-0140D08CF5CA}" sibTransId="{BD6CE423-B96F-474C-834B-3B9D61706DA2}"/>
    <dgm:cxn modelId="{DCDD6B03-3EC3-4A09-9DF6-EC4263344A7F}" type="presOf" srcId="{AFBAA12C-EE04-4005-841D-ADC5E7C659D2}" destId="{C53011E5-22B3-4943-8104-7BFCF3079212}" srcOrd="0" destOrd="0" presId="urn:microsoft.com/office/officeart/2005/8/layout/hierarchy2"/>
    <dgm:cxn modelId="{B0E38053-D48E-488A-AD99-64E35574103B}" type="presOf" srcId="{A4DBB78F-529A-4178-82B2-23FDF0CC7F0A}" destId="{B810031B-A9A8-4AE8-8799-A9582E3719AB}" srcOrd="0" destOrd="0" presId="urn:microsoft.com/office/officeart/2005/8/layout/hierarchy2"/>
    <dgm:cxn modelId="{3B3CB7BE-C2C0-47C2-B392-DFD84E06D171}" type="presOf" srcId="{3118D71A-950E-4353-AC91-D8338D4D829A}" destId="{0331A911-AD47-4068-81E6-B5EBC7599223}" srcOrd="0" destOrd="0" presId="urn:microsoft.com/office/officeart/2005/8/layout/hierarchy2"/>
    <dgm:cxn modelId="{ED6A2A17-2BCB-4E27-BA71-57E6BDE3F2E3}" type="presOf" srcId="{685A1718-442F-499E-8DBB-0979C1A7AED7}" destId="{EDAD83F3-6389-4098-A350-F6F0999B61ED}" srcOrd="0" destOrd="0" presId="urn:microsoft.com/office/officeart/2005/8/layout/hierarchy2"/>
    <dgm:cxn modelId="{FE5F53AD-84FF-4F04-874F-3B9F362CFC19}" type="presOf" srcId="{EBD737C3-5840-42AC-8912-A1921DB0134B}" destId="{A205DC0A-55CF-4A7D-B72B-96791056DC89}" srcOrd="0" destOrd="0" presId="urn:microsoft.com/office/officeart/2005/8/layout/hierarchy2"/>
    <dgm:cxn modelId="{9AD88037-FE1B-4016-8D9F-7AE8D923363D}" srcId="{81803A22-2FFC-4302-A938-1DDB3C8EDA83}" destId="{AFBAA12C-EE04-4005-841D-ADC5E7C659D2}" srcOrd="0" destOrd="0" parTransId="{ABC7A01E-794D-4BBC-8CD5-885167190717}" sibTransId="{35A8A923-A0DF-4DBA-8044-9FE9F3FF99C5}"/>
    <dgm:cxn modelId="{CE83DAF1-C41D-469A-85B2-97647445167E}" type="presOf" srcId="{D2A62247-3C07-4EDE-8A67-F556FA6BBEBE}" destId="{100C0E97-5892-4C1C-A761-4EDB2874BDAF}" srcOrd="0" destOrd="0" presId="urn:microsoft.com/office/officeart/2005/8/layout/hierarchy2"/>
    <dgm:cxn modelId="{01E2DCA2-A14A-4595-BDC7-4F7B942A7DAF}" type="presOf" srcId="{2CD3C0CC-965F-4567-A59E-CA75FCA26D70}" destId="{F9B9CFA7-31FD-47B1-94E9-DAE20384344B}" srcOrd="0" destOrd="0" presId="urn:microsoft.com/office/officeart/2005/8/layout/hierarchy2"/>
    <dgm:cxn modelId="{0A0F7632-444D-47B4-BA05-7A5F0DBEB881}" type="presOf" srcId="{471EAF35-FE2F-4DD0-9437-3B153EDD5E6C}" destId="{A6169343-85CF-49E1-96C6-880A69AD0251}" srcOrd="1" destOrd="0" presId="urn:microsoft.com/office/officeart/2005/8/layout/hierarchy2"/>
    <dgm:cxn modelId="{E199E823-AF4B-4881-8E8F-875210ACCDC0}" type="presOf" srcId="{F1E50240-4E36-4A7D-98CD-1841296BFE56}" destId="{824CBFC4-2EEF-4C5E-AA72-2065692AA114}" srcOrd="0" destOrd="0" presId="urn:microsoft.com/office/officeart/2005/8/layout/hierarchy2"/>
    <dgm:cxn modelId="{D77E148B-A0D7-4D5F-B18D-ABF528787A8B}" type="presOf" srcId="{5D325A15-CA91-4F4C-AF51-C05C58A4E13D}" destId="{6093948F-7386-489A-BBBF-3489A4075D5B}" srcOrd="0" destOrd="0" presId="urn:microsoft.com/office/officeart/2005/8/layout/hierarchy2"/>
    <dgm:cxn modelId="{C7921DFF-FA91-463E-8069-C2B1BAE6C53F}" type="presOf" srcId="{C87ED303-09C8-4D62-8D92-A39F24036BDE}" destId="{0DC67CA2-0897-4BED-8B79-B6743DA3B714}" srcOrd="0" destOrd="0" presId="urn:microsoft.com/office/officeart/2005/8/layout/hierarchy2"/>
    <dgm:cxn modelId="{BC146F65-F660-4FBD-B5FE-EB122EC2C8E3}" type="presOf" srcId="{A3695DF7-50A4-4B11-ADB3-8B3DB8856AE3}" destId="{48121ACC-5184-4946-99F8-63C2A87BC7D3}" srcOrd="0" destOrd="0" presId="urn:microsoft.com/office/officeart/2005/8/layout/hierarchy2"/>
    <dgm:cxn modelId="{431AFEDB-7E02-409A-88CB-FD2B6244C709}" type="presOf" srcId="{F471B8F7-57CC-467F-AF68-BB21222016C5}" destId="{BC56F557-0C58-4ADE-87AF-909DBFF9D573}" srcOrd="0" destOrd="0" presId="urn:microsoft.com/office/officeart/2005/8/layout/hierarchy2"/>
    <dgm:cxn modelId="{C0873C12-DA54-4F83-B554-59FA2895248E}" srcId="{814AB7DF-B31C-4CAC-B5D7-03725BAFA2E3}" destId="{F3C2EE9F-1E61-4596-A4E2-EAB55679A99E}" srcOrd="0" destOrd="0" parTransId="{0129EE62-2408-413C-A12B-8D5044A56970}" sibTransId="{60F17D2B-C6BB-4E47-A8D8-CCF621819F84}"/>
    <dgm:cxn modelId="{8913CEF7-C975-4777-A23E-523D89909518}" type="presOf" srcId="{0C530E92-E2B5-4E3F-A861-BBC8944AFE39}" destId="{39FF0DBD-BEB0-4529-BBCB-B01A2608C771}" srcOrd="0" destOrd="0" presId="urn:microsoft.com/office/officeart/2005/8/layout/hierarchy2"/>
    <dgm:cxn modelId="{F5AB34EA-D268-4BDA-8F7E-5F683E95CEBB}" type="presOf" srcId="{CBA75627-21E7-4E50-A79B-DB601C19825D}" destId="{92853D4A-2482-4437-A5EA-423C1B415D48}" srcOrd="0" destOrd="0" presId="urn:microsoft.com/office/officeart/2005/8/layout/hierarchy2"/>
    <dgm:cxn modelId="{699630CC-6ECF-49CA-8392-88E32BEA38AA}" type="presOf" srcId="{9DD4053B-DE02-4D58-9656-27224860F8EF}" destId="{F4514FA9-A8D1-400F-A4E2-6FE75FC7FD97}" srcOrd="1" destOrd="0" presId="urn:microsoft.com/office/officeart/2005/8/layout/hierarchy2"/>
    <dgm:cxn modelId="{CBF94645-9454-40EC-B3D7-50660892EB10}" type="presOf" srcId="{C487919B-D3B1-478E-8B75-74DA068610C8}" destId="{825EF8FE-750D-455F-9CCF-4651F822E9DB}" srcOrd="1" destOrd="0" presId="urn:microsoft.com/office/officeart/2005/8/layout/hierarchy2"/>
    <dgm:cxn modelId="{74FE8685-A9EE-4931-AEF3-9D4AE054A183}" type="presOf" srcId="{3118D71A-950E-4353-AC91-D8338D4D829A}" destId="{69297316-9541-4AB2-BA42-A5CCB97542DB}" srcOrd="1" destOrd="0" presId="urn:microsoft.com/office/officeart/2005/8/layout/hierarchy2"/>
    <dgm:cxn modelId="{7063FD76-728E-40C9-84A3-A83B369D6FA4}" type="presOf" srcId="{C487919B-D3B1-478E-8B75-74DA068610C8}" destId="{68039869-0D0F-48EB-B451-B5773FE65D12}" srcOrd="0" destOrd="0" presId="urn:microsoft.com/office/officeart/2005/8/layout/hierarchy2"/>
    <dgm:cxn modelId="{43579873-5FE6-4D31-9E19-7FC76B0193A6}" srcId="{C87ED303-09C8-4D62-8D92-A39F24036BDE}" destId="{C4DE87D3-CB71-4684-A87E-8A43F663F82E}" srcOrd="0" destOrd="0" parTransId="{29E81F4F-8070-4BCB-B1A6-A2F00FC391F0}" sibTransId="{931CCBE6-3088-4E5D-8D75-5B9B05702A12}"/>
    <dgm:cxn modelId="{C8D7BF04-387A-4892-A0FC-455981AC98D0}" srcId="{F3C2EE9F-1E61-4596-A4E2-EAB55679A99E}" destId="{74BFDB3F-4005-4CFC-8E71-182857192BAA}" srcOrd="3" destOrd="0" parTransId="{F1E50240-4E36-4A7D-98CD-1841296BFE56}" sibTransId="{2F74FBE4-4C46-4363-834A-4888899D5722}"/>
    <dgm:cxn modelId="{B1602A20-5156-4BB9-B26E-F270BB0B60D6}" type="presOf" srcId="{9DD4053B-DE02-4D58-9656-27224860F8EF}" destId="{5F8FA3DB-5951-43F6-BA14-C550F1C2D10F}" srcOrd="0" destOrd="0" presId="urn:microsoft.com/office/officeart/2005/8/layout/hierarchy2"/>
    <dgm:cxn modelId="{B989AC16-892A-4507-AD46-16A4DB2AF8F4}" srcId="{F3C2EE9F-1E61-4596-A4E2-EAB55679A99E}" destId="{C87ED303-09C8-4D62-8D92-A39F24036BDE}" srcOrd="0" destOrd="0" parTransId="{471EAF35-FE2F-4DD0-9437-3B153EDD5E6C}" sibTransId="{1F23D874-BCC3-4E60-8771-7A100969216E}"/>
    <dgm:cxn modelId="{088A37FA-C9DF-4297-8A35-E133717316D8}" srcId="{F3C2EE9F-1E61-4596-A4E2-EAB55679A99E}" destId="{81803A22-2FFC-4302-A938-1DDB3C8EDA83}" srcOrd="6" destOrd="0" parTransId="{A4DBB78F-529A-4178-82B2-23FDF0CC7F0A}" sibTransId="{A104A697-26FB-4645-AF65-E7518F4CDF82}"/>
    <dgm:cxn modelId="{50F903B7-839B-4044-8A57-3FB4F4E1B0DD}" srcId="{F3C2EE9F-1E61-4596-A4E2-EAB55679A99E}" destId="{F0E6F529-CE71-45E7-A587-54BCB2B2F8FA}" srcOrd="2" destOrd="0" parTransId="{5D325A15-CA91-4F4C-AF51-C05C58A4E13D}" sibTransId="{7586D670-D4D6-4227-A565-74F1CDA0207D}"/>
    <dgm:cxn modelId="{98643D6F-2195-4E10-BB73-6F1C1EF18CDE}" type="presOf" srcId="{6D673945-206A-4AFC-BE7D-0140D08CF5CA}" destId="{FC674761-05C1-4534-94EC-17195AF3C1EB}" srcOrd="0" destOrd="0" presId="urn:microsoft.com/office/officeart/2005/8/layout/hierarchy2"/>
    <dgm:cxn modelId="{ADC01FB5-679B-49DF-ABDF-23ABC07DE6FC}" srcId="{0C530E92-E2B5-4E3F-A861-BBC8944AFE39}" destId="{F471B8F7-57CC-467F-AF68-BB21222016C5}" srcOrd="0" destOrd="0" parTransId="{C487919B-D3B1-478E-8B75-74DA068610C8}" sibTransId="{D28F68DB-4687-4A14-8373-2C1047F252DD}"/>
    <dgm:cxn modelId="{34B24232-455D-4B22-8156-3994FA8AF1CA}" type="presOf" srcId="{C4DE87D3-CB71-4684-A87E-8A43F663F82E}" destId="{D9764966-98EC-43EB-A65F-A0C52D9173E1}" srcOrd="0" destOrd="0" presId="urn:microsoft.com/office/officeart/2005/8/layout/hierarchy2"/>
    <dgm:cxn modelId="{94745D86-DA4C-4D77-9CE7-704EC3ED80F8}" type="presOf" srcId="{633A481C-BFD1-4389-A423-A961D25381B4}" destId="{C01DD992-FABD-45DD-A1CB-F5C925A764C4}" srcOrd="0" destOrd="0" presId="urn:microsoft.com/office/officeart/2005/8/layout/hierarchy2"/>
    <dgm:cxn modelId="{CEDC1B71-647F-4DB5-8450-EBAA01C6B04B}" type="presOf" srcId="{74BFDB3F-4005-4CFC-8E71-182857192BAA}" destId="{74F315E5-FC27-441A-9B65-C00AA4F0F779}" srcOrd="0" destOrd="0" presId="urn:microsoft.com/office/officeart/2005/8/layout/hierarchy2"/>
    <dgm:cxn modelId="{169E91D6-B2BA-4F06-BA8A-5C6A7D78E180}" srcId="{633A481C-BFD1-4389-A423-A961D25381B4}" destId="{2CD3C0CC-965F-4567-A59E-CA75FCA26D70}" srcOrd="0" destOrd="0" parTransId="{D2A62247-3C07-4EDE-8A67-F556FA6BBEBE}" sibTransId="{810C3B05-87E3-490E-A775-460DAA1D5206}"/>
    <dgm:cxn modelId="{8A57F67A-DFBC-4EA1-AB22-38A362601A01}" srcId="{F3C2EE9F-1E61-4596-A4E2-EAB55679A99E}" destId="{633A481C-BFD1-4389-A423-A961D25381B4}" srcOrd="1" destOrd="0" parTransId="{3118D71A-950E-4353-AC91-D8338D4D829A}" sibTransId="{D5122327-9540-46DE-ABAD-C4B02E690A7B}"/>
    <dgm:cxn modelId="{1F7DF28B-46B1-44A9-B124-47C5A03E0076}" srcId="{74BFDB3F-4005-4CFC-8E71-182857192BAA}" destId="{CBA75627-21E7-4E50-A79B-DB601C19825D}" srcOrd="0" destOrd="0" parTransId="{A3695DF7-50A4-4B11-ADB3-8B3DB8856AE3}" sibTransId="{112C08AC-74AA-4BBE-A99C-4386B079D76C}"/>
    <dgm:cxn modelId="{B7203F23-592B-40A6-872A-E8EF541F1D72}" type="presOf" srcId="{814AB7DF-B31C-4CAC-B5D7-03725BAFA2E3}" destId="{DC1A424D-AA77-4919-91B0-440EF2F95F82}" srcOrd="0" destOrd="0" presId="urn:microsoft.com/office/officeart/2005/8/layout/hierarchy2"/>
    <dgm:cxn modelId="{6FF6D870-6BF2-4D37-A29A-B1B20A62B7F3}" type="presParOf" srcId="{DC1A424D-AA77-4919-91B0-440EF2F95F82}" destId="{76439FA5-69AC-46DF-BD33-3A996203AA67}" srcOrd="0" destOrd="0" presId="urn:microsoft.com/office/officeart/2005/8/layout/hierarchy2"/>
    <dgm:cxn modelId="{8FA0CC69-9BBB-4E86-9F57-DF01271A93CE}" type="presParOf" srcId="{76439FA5-69AC-46DF-BD33-3A996203AA67}" destId="{88BBEBB5-E8AB-4468-873B-F88980EC8055}" srcOrd="0" destOrd="0" presId="urn:microsoft.com/office/officeart/2005/8/layout/hierarchy2"/>
    <dgm:cxn modelId="{B8E07BE9-34B0-4CAD-B981-175B383F02B2}" type="presParOf" srcId="{76439FA5-69AC-46DF-BD33-3A996203AA67}" destId="{3283F40F-F2F3-44B8-8F3B-47DDB350F62D}" srcOrd="1" destOrd="0" presId="urn:microsoft.com/office/officeart/2005/8/layout/hierarchy2"/>
    <dgm:cxn modelId="{A0DA2E3C-D48A-49E1-AA3B-E3A9EB924979}" type="presParOf" srcId="{3283F40F-F2F3-44B8-8F3B-47DDB350F62D}" destId="{7760445F-95D4-4883-AB37-E2D8A24E78BB}" srcOrd="0" destOrd="0" presId="urn:microsoft.com/office/officeart/2005/8/layout/hierarchy2"/>
    <dgm:cxn modelId="{3BEFF33A-FDBE-4EFD-8EE3-B1D539416AF4}" type="presParOf" srcId="{7760445F-95D4-4883-AB37-E2D8A24E78BB}" destId="{A6169343-85CF-49E1-96C6-880A69AD0251}" srcOrd="0" destOrd="0" presId="urn:microsoft.com/office/officeart/2005/8/layout/hierarchy2"/>
    <dgm:cxn modelId="{586A5185-6E8C-479F-AA19-78D73144843B}" type="presParOf" srcId="{3283F40F-F2F3-44B8-8F3B-47DDB350F62D}" destId="{C4C7A7F5-1666-4D45-AF9D-0EA299DEEE4A}" srcOrd="1" destOrd="0" presId="urn:microsoft.com/office/officeart/2005/8/layout/hierarchy2"/>
    <dgm:cxn modelId="{F2491BD8-31FC-42BE-81E3-1EB7CFACAE0A}" type="presParOf" srcId="{C4C7A7F5-1666-4D45-AF9D-0EA299DEEE4A}" destId="{0DC67CA2-0897-4BED-8B79-B6743DA3B714}" srcOrd="0" destOrd="0" presId="urn:microsoft.com/office/officeart/2005/8/layout/hierarchy2"/>
    <dgm:cxn modelId="{F6B83C6A-FDF9-4492-B3C7-B7DC0450E671}" type="presParOf" srcId="{C4C7A7F5-1666-4D45-AF9D-0EA299DEEE4A}" destId="{409E5231-9ED1-4724-BF8D-957DE98F46AB}" srcOrd="1" destOrd="0" presId="urn:microsoft.com/office/officeart/2005/8/layout/hierarchy2"/>
    <dgm:cxn modelId="{C78CEEEA-D490-44EA-A24E-F56BC39D4C3F}" type="presParOf" srcId="{409E5231-9ED1-4724-BF8D-957DE98F46AB}" destId="{8F037273-370D-4371-BCF7-C830E63F4D5A}" srcOrd="0" destOrd="0" presId="urn:microsoft.com/office/officeart/2005/8/layout/hierarchy2"/>
    <dgm:cxn modelId="{C5E89ECE-B1CC-470D-B9BE-A363C9489651}" type="presParOf" srcId="{8F037273-370D-4371-BCF7-C830E63F4D5A}" destId="{5C1C14CB-03A3-41ED-87E4-CF97BA9A938D}" srcOrd="0" destOrd="0" presId="urn:microsoft.com/office/officeart/2005/8/layout/hierarchy2"/>
    <dgm:cxn modelId="{34458AC4-38C4-443C-AB1B-E136C3AE2786}" type="presParOf" srcId="{409E5231-9ED1-4724-BF8D-957DE98F46AB}" destId="{1448ED34-999F-4817-B049-F5894FF10EF4}" srcOrd="1" destOrd="0" presId="urn:microsoft.com/office/officeart/2005/8/layout/hierarchy2"/>
    <dgm:cxn modelId="{E88F7FAA-4149-41B4-8CF0-953AD77C6CE1}" type="presParOf" srcId="{1448ED34-999F-4817-B049-F5894FF10EF4}" destId="{D9764966-98EC-43EB-A65F-A0C52D9173E1}" srcOrd="0" destOrd="0" presId="urn:microsoft.com/office/officeart/2005/8/layout/hierarchy2"/>
    <dgm:cxn modelId="{F856D07C-A780-4382-AB03-149239F40E63}" type="presParOf" srcId="{1448ED34-999F-4817-B049-F5894FF10EF4}" destId="{A6F0A417-F6EB-48B3-979F-70B0635114EC}" srcOrd="1" destOrd="0" presId="urn:microsoft.com/office/officeart/2005/8/layout/hierarchy2"/>
    <dgm:cxn modelId="{DA977F5E-2F7D-4451-A626-A8FC1332EAE4}" type="presParOf" srcId="{3283F40F-F2F3-44B8-8F3B-47DDB350F62D}" destId="{0331A911-AD47-4068-81E6-B5EBC7599223}" srcOrd="2" destOrd="0" presId="urn:microsoft.com/office/officeart/2005/8/layout/hierarchy2"/>
    <dgm:cxn modelId="{D0FCAD46-C7A4-41E1-A239-113CAEF738F2}" type="presParOf" srcId="{0331A911-AD47-4068-81E6-B5EBC7599223}" destId="{69297316-9541-4AB2-BA42-A5CCB97542DB}" srcOrd="0" destOrd="0" presId="urn:microsoft.com/office/officeart/2005/8/layout/hierarchy2"/>
    <dgm:cxn modelId="{6B18AE3A-E265-4AC2-A0F4-68C9B8E86A12}" type="presParOf" srcId="{3283F40F-F2F3-44B8-8F3B-47DDB350F62D}" destId="{22851B41-F023-4AE3-AE82-1F8A107C20D1}" srcOrd="3" destOrd="0" presId="urn:microsoft.com/office/officeart/2005/8/layout/hierarchy2"/>
    <dgm:cxn modelId="{09E5E986-0B2F-465C-8D2E-3BD71984FF74}" type="presParOf" srcId="{22851B41-F023-4AE3-AE82-1F8A107C20D1}" destId="{C01DD992-FABD-45DD-A1CB-F5C925A764C4}" srcOrd="0" destOrd="0" presId="urn:microsoft.com/office/officeart/2005/8/layout/hierarchy2"/>
    <dgm:cxn modelId="{CDC7B2E8-5C76-4A9A-86A8-17F569E5AA65}" type="presParOf" srcId="{22851B41-F023-4AE3-AE82-1F8A107C20D1}" destId="{D8D6D67A-2EA1-4BE2-8653-92ACFE69A9EE}" srcOrd="1" destOrd="0" presId="urn:microsoft.com/office/officeart/2005/8/layout/hierarchy2"/>
    <dgm:cxn modelId="{F774C763-848A-4931-B318-639F7BC0DB63}" type="presParOf" srcId="{D8D6D67A-2EA1-4BE2-8653-92ACFE69A9EE}" destId="{100C0E97-5892-4C1C-A761-4EDB2874BDAF}" srcOrd="0" destOrd="0" presId="urn:microsoft.com/office/officeart/2005/8/layout/hierarchy2"/>
    <dgm:cxn modelId="{D022F551-3B01-4A21-B0C5-6AEDA2B4F6B4}" type="presParOf" srcId="{100C0E97-5892-4C1C-A761-4EDB2874BDAF}" destId="{8D7758D1-37FE-4162-9748-EC2C27599D6A}" srcOrd="0" destOrd="0" presId="urn:microsoft.com/office/officeart/2005/8/layout/hierarchy2"/>
    <dgm:cxn modelId="{27F08780-0118-4C1A-8E4C-49C15EDA5B41}" type="presParOf" srcId="{D8D6D67A-2EA1-4BE2-8653-92ACFE69A9EE}" destId="{60833A6C-E0F4-475B-9D89-70C83C2D66DC}" srcOrd="1" destOrd="0" presId="urn:microsoft.com/office/officeart/2005/8/layout/hierarchy2"/>
    <dgm:cxn modelId="{B5CC9430-FE30-451B-8271-42A642F25C8F}" type="presParOf" srcId="{60833A6C-E0F4-475B-9D89-70C83C2D66DC}" destId="{F9B9CFA7-31FD-47B1-94E9-DAE20384344B}" srcOrd="0" destOrd="0" presId="urn:microsoft.com/office/officeart/2005/8/layout/hierarchy2"/>
    <dgm:cxn modelId="{32B0198C-A830-4515-A7C1-F3AEF7072EFE}" type="presParOf" srcId="{60833A6C-E0F4-475B-9D89-70C83C2D66DC}" destId="{4484C841-E6D7-4035-887E-DB20C184B96C}" srcOrd="1" destOrd="0" presId="urn:microsoft.com/office/officeart/2005/8/layout/hierarchy2"/>
    <dgm:cxn modelId="{1931C982-2083-4645-BCB2-9490E4F20120}" type="presParOf" srcId="{3283F40F-F2F3-44B8-8F3B-47DDB350F62D}" destId="{6093948F-7386-489A-BBBF-3489A4075D5B}" srcOrd="4" destOrd="0" presId="urn:microsoft.com/office/officeart/2005/8/layout/hierarchy2"/>
    <dgm:cxn modelId="{7447B54B-5715-4374-8B30-C16E19F8DFD7}" type="presParOf" srcId="{6093948F-7386-489A-BBBF-3489A4075D5B}" destId="{59AC9C4E-629B-48ED-A025-90C66F2806F2}" srcOrd="0" destOrd="0" presId="urn:microsoft.com/office/officeart/2005/8/layout/hierarchy2"/>
    <dgm:cxn modelId="{3FFFB692-DE68-41DB-832D-C4BFB132DF1F}" type="presParOf" srcId="{3283F40F-F2F3-44B8-8F3B-47DDB350F62D}" destId="{3957B4FD-4721-4802-8475-DBE49C99F2DE}" srcOrd="5" destOrd="0" presId="urn:microsoft.com/office/officeart/2005/8/layout/hierarchy2"/>
    <dgm:cxn modelId="{32915251-99F1-4101-A7C7-3E9CBAF8E777}" type="presParOf" srcId="{3957B4FD-4721-4802-8475-DBE49C99F2DE}" destId="{A1DA8740-4750-4DBD-9101-10D82B7F8972}" srcOrd="0" destOrd="0" presId="urn:microsoft.com/office/officeart/2005/8/layout/hierarchy2"/>
    <dgm:cxn modelId="{B8A15352-9575-4E68-A8BE-139DC249CD7E}" type="presParOf" srcId="{3957B4FD-4721-4802-8475-DBE49C99F2DE}" destId="{82A3646C-ED3D-4E6F-A2D9-D97C04F9C3E4}" srcOrd="1" destOrd="0" presId="urn:microsoft.com/office/officeart/2005/8/layout/hierarchy2"/>
    <dgm:cxn modelId="{CAD3A7C4-0B0F-47EA-8CA5-B127F1B5F76B}" type="presParOf" srcId="{82A3646C-ED3D-4E6F-A2D9-D97C04F9C3E4}" destId="{5F8FA3DB-5951-43F6-BA14-C550F1C2D10F}" srcOrd="0" destOrd="0" presId="urn:microsoft.com/office/officeart/2005/8/layout/hierarchy2"/>
    <dgm:cxn modelId="{0C99446F-3925-42A6-A3A9-F9A23C2BDF54}" type="presParOf" srcId="{5F8FA3DB-5951-43F6-BA14-C550F1C2D10F}" destId="{F4514FA9-A8D1-400F-A4E2-6FE75FC7FD97}" srcOrd="0" destOrd="0" presId="urn:microsoft.com/office/officeart/2005/8/layout/hierarchy2"/>
    <dgm:cxn modelId="{EE16E5D7-89FC-4C81-9E40-6E4416F04BBD}" type="presParOf" srcId="{82A3646C-ED3D-4E6F-A2D9-D97C04F9C3E4}" destId="{05AABDC2-3BD2-44D5-9C61-E04FF825227E}" srcOrd="1" destOrd="0" presId="urn:microsoft.com/office/officeart/2005/8/layout/hierarchy2"/>
    <dgm:cxn modelId="{E969989F-6E05-4CD0-926A-DD6F4BD52D71}" type="presParOf" srcId="{05AABDC2-3BD2-44D5-9C61-E04FF825227E}" destId="{A205DC0A-55CF-4A7D-B72B-96791056DC89}" srcOrd="0" destOrd="0" presId="urn:microsoft.com/office/officeart/2005/8/layout/hierarchy2"/>
    <dgm:cxn modelId="{C1D92744-1E82-4604-88D5-AA656BBE691E}" type="presParOf" srcId="{05AABDC2-3BD2-44D5-9C61-E04FF825227E}" destId="{4879B1DC-E13F-477F-9C94-39FC72EA7D5F}" srcOrd="1" destOrd="0" presId="urn:microsoft.com/office/officeart/2005/8/layout/hierarchy2"/>
    <dgm:cxn modelId="{57CFBCAA-FB89-4469-9DD7-638D1720040D}" type="presParOf" srcId="{3283F40F-F2F3-44B8-8F3B-47DDB350F62D}" destId="{824CBFC4-2EEF-4C5E-AA72-2065692AA114}" srcOrd="6" destOrd="0" presId="urn:microsoft.com/office/officeart/2005/8/layout/hierarchy2"/>
    <dgm:cxn modelId="{33D622A8-2661-4D18-B316-391AB16A89AF}" type="presParOf" srcId="{824CBFC4-2EEF-4C5E-AA72-2065692AA114}" destId="{302B1CAD-B837-4AF6-BEBF-7AECF32043F2}" srcOrd="0" destOrd="0" presId="urn:microsoft.com/office/officeart/2005/8/layout/hierarchy2"/>
    <dgm:cxn modelId="{4A4A408D-E0F7-42E4-974D-2F259E0F8BCB}" type="presParOf" srcId="{3283F40F-F2F3-44B8-8F3B-47DDB350F62D}" destId="{13A1C8BD-3208-4482-B52B-275901D8D4D1}" srcOrd="7" destOrd="0" presId="urn:microsoft.com/office/officeart/2005/8/layout/hierarchy2"/>
    <dgm:cxn modelId="{C0A37CD0-1AC0-4E90-959B-EAC34DD02C1B}" type="presParOf" srcId="{13A1C8BD-3208-4482-B52B-275901D8D4D1}" destId="{74F315E5-FC27-441A-9B65-C00AA4F0F779}" srcOrd="0" destOrd="0" presId="urn:microsoft.com/office/officeart/2005/8/layout/hierarchy2"/>
    <dgm:cxn modelId="{780CBBB3-3795-44FD-A4DE-B186D420E494}" type="presParOf" srcId="{13A1C8BD-3208-4482-B52B-275901D8D4D1}" destId="{8A6A649B-BE43-4B70-8D6B-D5DFC91FFCAC}" srcOrd="1" destOrd="0" presId="urn:microsoft.com/office/officeart/2005/8/layout/hierarchy2"/>
    <dgm:cxn modelId="{2AA76540-8293-40DC-95B7-E8FA150B17B4}" type="presParOf" srcId="{8A6A649B-BE43-4B70-8D6B-D5DFC91FFCAC}" destId="{48121ACC-5184-4946-99F8-63C2A87BC7D3}" srcOrd="0" destOrd="0" presId="urn:microsoft.com/office/officeart/2005/8/layout/hierarchy2"/>
    <dgm:cxn modelId="{BB51E088-0AD7-43AB-8465-FBFEB10ABD24}" type="presParOf" srcId="{48121ACC-5184-4946-99F8-63C2A87BC7D3}" destId="{988952D7-7F4A-42A5-A641-9D564250978C}" srcOrd="0" destOrd="0" presId="urn:microsoft.com/office/officeart/2005/8/layout/hierarchy2"/>
    <dgm:cxn modelId="{782B16AF-B001-4B01-91BC-5AFBD2207C13}" type="presParOf" srcId="{8A6A649B-BE43-4B70-8D6B-D5DFC91FFCAC}" destId="{214874C3-5283-47D5-9705-3F6246A58678}" srcOrd="1" destOrd="0" presId="urn:microsoft.com/office/officeart/2005/8/layout/hierarchy2"/>
    <dgm:cxn modelId="{97870280-7783-4856-97E6-2DD787DFB037}" type="presParOf" srcId="{214874C3-5283-47D5-9705-3F6246A58678}" destId="{92853D4A-2482-4437-A5EA-423C1B415D48}" srcOrd="0" destOrd="0" presId="urn:microsoft.com/office/officeart/2005/8/layout/hierarchy2"/>
    <dgm:cxn modelId="{701529D1-A4A2-4738-B99B-E9B5FF340B3A}" type="presParOf" srcId="{214874C3-5283-47D5-9705-3F6246A58678}" destId="{E7EDD71A-DAE2-4893-841B-7C2E74C8E8C0}" srcOrd="1" destOrd="0" presId="urn:microsoft.com/office/officeart/2005/8/layout/hierarchy2"/>
    <dgm:cxn modelId="{B4A0C7CB-19C6-4D57-9EAF-51AF7F6DE9F3}" type="presParOf" srcId="{3283F40F-F2F3-44B8-8F3B-47DDB350F62D}" destId="{FC674761-05C1-4534-94EC-17195AF3C1EB}" srcOrd="8" destOrd="0" presId="urn:microsoft.com/office/officeart/2005/8/layout/hierarchy2"/>
    <dgm:cxn modelId="{B3EBF4BD-D253-45F9-99F4-3C59E3ACDA78}" type="presParOf" srcId="{FC674761-05C1-4534-94EC-17195AF3C1EB}" destId="{1EBED03E-7080-44B1-B258-EC6B5B951B61}" srcOrd="0" destOrd="0" presId="urn:microsoft.com/office/officeart/2005/8/layout/hierarchy2"/>
    <dgm:cxn modelId="{240E3947-59DA-40BC-8780-74E6479E349E}" type="presParOf" srcId="{3283F40F-F2F3-44B8-8F3B-47DDB350F62D}" destId="{83D0F516-FD95-4D07-98DC-29FA875130E9}" srcOrd="9" destOrd="0" presId="urn:microsoft.com/office/officeart/2005/8/layout/hierarchy2"/>
    <dgm:cxn modelId="{36ED97EB-0D5F-4581-9A89-134BFD206F02}" type="presParOf" srcId="{83D0F516-FD95-4D07-98DC-29FA875130E9}" destId="{39FF0DBD-BEB0-4529-BBCB-B01A2608C771}" srcOrd="0" destOrd="0" presId="urn:microsoft.com/office/officeart/2005/8/layout/hierarchy2"/>
    <dgm:cxn modelId="{5983796D-C1E6-41F6-A8BA-40E49B936E56}" type="presParOf" srcId="{83D0F516-FD95-4D07-98DC-29FA875130E9}" destId="{4686B305-C779-42DD-8AA7-64E0CEAD2F39}" srcOrd="1" destOrd="0" presId="urn:microsoft.com/office/officeart/2005/8/layout/hierarchy2"/>
    <dgm:cxn modelId="{73E08F80-E720-46B0-9915-554A85C6EE29}" type="presParOf" srcId="{4686B305-C779-42DD-8AA7-64E0CEAD2F39}" destId="{68039869-0D0F-48EB-B451-B5773FE65D12}" srcOrd="0" destOrd="0" presId="urn:microsoft.com/office/officeart/2005/8/layout/hierarchy2"/>
    <dgm:cxn modelId="{26C3A733-0258-4C41-9029-21EC1487E899}" type="presParOf" srcId="{68039869-0D0F-48EB-B451-B5773FE65D12}" destId="{825EF8FE-750D-455F-9CCF-4651F822E9DB}" srcOrd="0" destOrd="0" presId="urn:microsoft.com/office/officeart/2005/8/layout/hierarchy2"/>
    <dgm:cxn modelId="{97A580F9-8B3D-4627-9070-77E7302AFB55}" type="presParOf" srcId="{4686B305-C779-42DD-8AA7-64E0CEAD2F39}" destId="{8D078C81-D8B3-4B1D-A8B4-E20AC9339165}" srcOrd="1" destOrd="0" presId="urn:microsoft.com/office/officeart/2005/8/layout/hierarchy2"/>
    <dgm:cxn modelId="{98A68502-4CDB-4769-ADFE-2FF357E5EDFD}" type="presParOf" srcId="{8D078C81-D8B3-4B1D-A8B4-E20AC9339165}" destId="{BC56F557-0C58-4ADE-87AF-909DBFF9D573}" srcOrd="0" destOrd="0" presId="urn:microsoft.com/office/officeart/2005/8/layout/hierarchy2"/>
    <dgm:cxn modelId="{AC06C219-8C2A-4F20-B3DB-EF81CF76EDA6}" type="presParOf" srcId="{8D078C81-D8B3-4B1D-A8B4-E20AC9339165}" destId="{D7148B7B-1377-4C8A-B116-96E76A230AE1}" srcOrd="1" destOrd="0" presId="urn:microsoft.com/office/officeart/2005/8/layout/hierarchy2"/>
    <dgm:cxn modelId="{E99B3582-31D8-4112-9C2A-89E7892AB616}" type="presParOf" srcId="{3283F40F-F2F3-44B8-8F3B-47DDB350F62D}" destId="{EDAD83F3-6389-4098-A350-F6F0999B61ED}" srcOrd="10" destOrd="0" presId="urn:microsoft.com/office/officeart/2005/8/layout/hierarchy2"/>
    <dgm:cxn modelId="{5D023A84-2BC3-4696-9D71-B7D65124D587}" type="presParOf" srcId="{EDAD83F3-6389-4098-A350-F6F0999B61ED}" destId="{F4F0795F-9030-44ED-8646-F8CA9186E6B5}" srcOrd="0" destOrd="0" presId="urn:microsoft.com/office/officeart/2005/8/layout/hierarchy2"/>
    <dgm:cxn modelId="{293740AE-BA76-4951-94C4-17872619521B}" type="presParOf" srcId="{3283F40F-F2F3-44B8-8F3B-47DDB350F62D}" destId="{ABD369DB-2EE0-44AB-AEF0-8D8C2D4EB93D}" srcOrd="11" destOrd="0" presId="urn:microsoft.com/office/officeart/2005/8/layout/hierarchy2"/>
    <dgm:cxn modelId="{067EB496-63B7-4B8E-A2C7-FC05A7BBDD7E}" type="presParOf" srcId="{ABD369DB-2EE0-44AB-AEF0-8D8C2D4EB93D}" destId="{EF23B7FC-0405-4958-AA72-B9A83547CFFC}" srcOrd="0" destOrd="0" presId="urn:microsoft.com/office/officeart/2005/8/layout/hierarchy2"/>
    <dgm:cxn modelId="{FB974E96-123B-4F8F-9EE1-9402ED8388FC}" type="presParOf" srcId="{ABD369DB-2EE0-44AB-AEF0-8D8C2D4EB93D}" destId="{BA6C7201-0EB0-4D96-A655-3E6DF510EB0B}" srcOrd="1" destOrd="0" presId="urn:microsoft.com/office/officeart/2005/8/layout/hierarchy2"/>
    <dgm:cxn modelId="{F60FC10D-EF60-4D8F-B6E5-FF81573AC931}" type="presParOf" srcId="{3283F40F-F2F3-44B8-8F3B-47DDB350F62D}" destId="{B810031B-A9A8-4AE8-8799-A9582E3719AB}" srcOrd="12" destOrd="0" presId="urn:microsoft.com/office/officeart/2005/8/layout/hierarchy2"/>
    <dgm:cxn modelId="{3987AED5-AAFD-4818-98FE-C9F1E5955BB2}" type="presParOf" srcId="{B810031B-A9A8-4AE8-8799-A9582E3719AB}" destId="{9DB73530-B156-498A-8AE2-36C6B55D33C9}" srcOrd="0" destOrd="0" presId="urn:microsoft.com/office/officeart/2005/8/layout/hierarchy2"/>
    <dgm:cxn modelId="{138602EC-9614-4A61-9A71-57DB407F87FF}" type="presParOf" srcId="{3283F40F-F2F3-44B8-8F3B-47DDB350F62D}" destId="{E68D3CB9-411D-41A5-B656-7D9F9E978BF7}" srcOrd="13" destOrd="0" presId="urn:microsoft.com/office/officeart/2005/8/layout/hierarchy2"/>
    <dgm:cxn modelId="{707318FC-F386-4210-A881-69276D15BB32}" type="presParOf" srcId="{E68D3CB9-411D-41A5-B656-7D9F9E978BF7}" destId="{8F61B5AA-4093-415D-A533-7C5B32D25B46}" srcOrd="0" destOrd="0" presId="urn:microsoft.com/office/officeart/2005/8/layout/hierarchy2"/>
    <dgm:cxn modelId="{327E06B4-8EC7-4C72-A14E-020F4AAEAEF4}" type="presParOf" srcId="{E68D3CB9-411D-41A5-B656-7D9F9E978BF7}" destId="{FD80ABF0-81AC-4447-BC11-6AB979D4B417}" srcOrd="1" destOrd="0" presId="urn:microsoft.com/office/officeart/2005/8/layout/hierarchy2"/>
    <dgm:cxn modelId="{F6255FA6-ACD4-4310-AA5B-526710611C50}" type="presParOf" srcId="{FD80ABF0-81AC-4447-BC11-6AB979D4B417}" destId="{EA0549D2-8C20-4BC0-A074-DB5AAD155765}" srcOrd="0" destOrd="0" presId="urn:microsoft.com/office/officeart/2005/8/layout/hierarchy2"/>
    <dgm:cxn modelId="{CF73D09E-52DD-4E1B-836A-3C4D1DF50B8E}" type="presParOf" srcId="{EA0549D2-8C20-4BC0-A074-DB5AAD155765}" destId="{86324690-3FD6-4350-9958-6C623454FFCD}" srcOrd="0" destOrd="0" presId="urn:microsoft.com/office/officeart/2005/8/layout/hierarchy2"/>
    <dgm:cxn modelId="{6023C5B2-03CE-4920-92F5-2560E92AC205}" type="presParOf" srcId="{FD80ABF0-81AC-4447-BC11-6AB979D4B417}" destId="{2045B80B-B42D-434D-B1D1-10BB40221918}" srcOrd="1" destOrd="0" presId="urn:microsoft.com/office/officeart/2005/8/layout/hierarchy2"/>
    <dgm:cxn modelId="{521A9BF6-A0AB-4A0C-8237-B6C80A8FEDA7}" type="presParOf" srcId="{2045B80B-B42D-434D-B1D1-10BB40221918}" destId="{C53011E5-22B3-4943-8104-7BFCF3079212}" srcOrd="0" destOrd="0" presId="urn:microsoft.com/office/officeart/2005/8/layout/hierarchy2"/>
    <dgm:cxn modelId="{350FE030-0048-4321-B853-FEFBDBC5B443}" type="presParOf" srcId="{2045B80B-B42D-434D-B1D1-10BB40221918}" destId="{4B32177D-C978-45C6-9AF5-CD243990B5F3}"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C376AB-BC1A-4E05-B79E-551DCBDE0452}" type="doc">
      <dgm:prSet loTypeId="urn:microsoft.com/office/officeart/2005/8/layout/hierarchy2" loCatId="hierarchy" qsTypeId="urn:microsoft.com/office/officeart/2005/8/quickstyle/simple3" qsCatId="simple" csTypeId="urn:microsoft.com/office/officeart/2005/8/colors/accent6_2" csCatId="accent6" phldr="1"/>
      <dgm:spPr/>
      <dgm:t>
        <a:bodyPr/>
        <a:lstStyle/>
        <a:p>
          <a:endParaRPr lang="en-US"/>
        </a:p>
      </dgm:t>
    </dgm:pt>
    <dgm:pt modelId="{67A9DFD5-0588-42BB-8CE6-0C8B3FEF6E7C}">
      <dgm:prSet phldrT="[Text]"/>
      <dgm:spPr/>
      <dgm:t>
        <a:bodyPr/>
        <a:lstStyle/>
        <a:p>
          <a:r>
            <a:rPr lang="bn-IN" b="1" dirty="0" smtClean="0">
              <a:solidFill>
                <a:srgbClr val="002060"/>
              </a:solidFill>
              <a:latin typeface="Shonar Bangla" pitchFamily="34" charset="0"/>
              <a:cs typeface="Shonar Bangla" pitchFamily="34" charset="0"/>
            </a:rPr>
            <a:t>বুদ্ধি বা জ্ঞান</a:t>
          </a:r>
          <a:endParaRPr lang="en-US" b="1" dirty="0">
            <a:solidFill>
              <a:srgbClr val="002060"/>
            </a:solidFill>
            <a:latin typeface="Shonar Bangla" pitchFamily="34" charset="0"/>
            <a:cs typeface="Shonar Bangla" pitchFamily="34" charset="0"/>
          </a:endParaRPr>
        </a:p>
      </dgm:t>
    </dgm:pt>
    <dgm:pt modelId="{270DDB6B-A1CB-4370-A756-8374943B9F63}" type="parTrans" cxnId="{84A9F7C4-4194-4CCA-BE9C-920BBA303DF7}">
      <dgm:prSet/>
      <dgm:spPr/>
      <dgm:t>
        <a:bodyPr/>
        <a:lstStyle/>
        <a:p>
          <a:endParaRPr lang="en-US"/>
        </a:p>
      </dgm:t>
    </dgm:pt>
    <dgm:pt modelId="{D4E7E995-FCDD-491A-BAE6-4B251FD86BF0}" type="sibTrans" cxnId="{84A9F7C4-4194-4CCA-BE9C-920BBA303DF7}">
      <dgm:prSet/>
      <dgm:spPr/>
      <dgm:t>
        <a:bodyPr/>
        <a:lstStyle/>
        <a:p>
          <a:endParaRPr lang="en-US"/>
        </a:p>
      </dgm:t>
    </dgm:pt>
    <dgm:pt modelId="{C4583645-7976-4E20-B8F1-FB7C8EFD0979}">
      <dgm:prSet phldrT="[Text]"/>
      <dgm:spPr/>
      <dgm:t>
        <a:bodyPr/>
        <a:lstStyle/>
        <a:p>
          <a:r>
            <a:rPr lang="bn-IN" b="1" dirty="0" smtClean="0">
              <a:solidFill>
                <a:srgbClr val="002060"/>
              </a:solidFill>
              <a:latin typeface="Shonar Bangla" pitchFamily="34" charset="0"/>
              <a:cs typeface="Shonar Bangla" pitchFamily="34" charset="0"/>
            </a:rPr>
            <a:t>অনুভব</a:t>
          </a:r>
          <a:endParaRPr lang="en-US" b="1" dirty="0">
            <a:solidFill>
              <a:srgbClr val="002060"/>
            </a:solidFill>
            <a:latin typeface="Shonar Bangla" pitchFamily="34" charset="0"/>
            <a:cs typeface="Shonar Bangla" pitchFamily="34" charset="0"/>
          </a:endParaRPr>
        </a:p>
      </dgm:t>
    </dgm:pt>
    <dgm:pt modelId="{C4FBAD15-FB55-4BAB-81EC-D3E9A453920C}" type="parTrans" cxnId="{67C50D76-C7EA-47D7-B8A7-8E6446BE2451}">
      <dgm:prSet/>
      <dgm:spPr/>
      <dgm:t>
        <a:bodyPr/>
        <a:lstStyle/>
        <a:p>
          <a:endParaRPr lang="en-US"/>
        </a:p>
      </dgm:t>
    </dgm:pt>
    <dgm:pt modelId="{BC6E7124-E434-4274-9907-4CE727F02C0C}" type="sibTrans" cxnId="{67C50D76-C7EA-47D7-B8A7-8E6446BE2451}">
      <dgm:prSet/>
      <dgm:spPr/>
      <dgm:t>
        <a:bodyPr/>
        <a:lstStyle/>
        <a:p>
          <a:endParaRPr lang="en-US"/>
        </a:p>
      </dgm:t>
    </dgm:pt>
    <dgm:pt modelId="{0E29998B-DE7B-4A1C-A0DD-EEC8E378289A}">
      <dgm:prSet phldrT="[Text]"/>
      <dgm:spPr/>
      <dgm:t>
        <a:bodyPr/>
        <a:lstStyle/>
        <a:p>
          <a:r>
            <a:rPr lang="bn-IN" b="1" dirty="0" smtClean="0">
              <a:solidFill>
                <a:srgbClr val="002060"/>
              </a:solidFill>
              <a:latin typeface="Shonar Bangla" pitchFamily="34" charset="0"/>
              <a:cs typeface="Shonar Bangla" pitchFamily="34" charset="0"/>
            </a:rPr>
            <a:t>যথার্থ (প্রমা)</a:t>
          </a:r>
          <a:endParaRPr lang="en-US" b="1" dirty="0">
            <a:solidFill>
              <a:srgbClr val="002060"/>
            </a:solidFill>
            <a:latin typeface="Shonar Bangla" pitchFamily="34" charset="0"/>
            <a:cs typeface="Shonar Bangla" pitchFamily="34" charset="0"/>
          </a:endParaRPr>
        </a:p>
      </dgm:t>
    </dgm:pt>
    <dgm:pt modelId="{DC128D33-3761-40E8-BEBE-6EC917202EBA}" type="parTrans" cxnId="{F76FB0A5-32BA-4D23-8879-99935738CC80}">
      <dgm:prSet/>
      <dgm:spPr/>
      <dgm:t>
        <a:bodyPr/>
        <a:lstStyle/>
        <a:p>
          <a:endParaRPr lang="en-US"/>
        </a:p>
      </dgm:t>
    </dgm:pt>
    <dgm:pt modelId="{DDCD1D97-F9C6-4522-B456-686637014320}" type="sibTrans" cxnId="{F76FB0A5-32BA-4D23-8879-99935738CC80}">
      <dgm:prSet/>
      <dgm:spPr/>
      <dgm:t>
        <a:bodyPr/>
        <a:lstStyle/>
        <a:p>
          <a:endParaRPr lang="en-US"/>
        </a:p>
      </dgm:t>
    </dgm:pt>
    <dgm:pt modelId="{880701FE-DA6A-4FCA-AE5F-317A130DB79A}">
      <dgm:prSet phldrT="[Text]"/>
      <dgm:spPr/>
      <dgm:t>
        <a:bodyPr/>
        <a:lstStyle/>
        <a:p>
          <a:r>
            <a:rPr lang="bn-IN" b="1" dirty="0" smtClean="0">
              <a:solidFill>
                <a:srgbClr val="002060"/>
              </a:solidFill>
              <a:latin typeface="Shonar Bangla" pitchFamily="34" charset="0"/>
              <a:cs typeface="Shonar Bangla" pitchFamily="34" charset="0"/>
            </a:rPr>
            <a:t>অযথার্থ (অপ্রমা)</a:t>
          </a:r>
          <a:endParaRPr lang="en-US" b="1" dirty="0">
            <a:solidFill>
              <a:srgbClr val="002060"/>
            </a:solidFill>
            <a:latin typeface="Shonar Bangla" pitchFamily="34" charset="0"/>
            <a:cs typeface="Shonar Bangla" pitchFamily="34" charset="0"/>
          </a:endParaRPr>
        </a:p>
      </dgm:t>
    </dgm:pt>
    <dgm:pt modelId="{F591F70D-52A5-4EDC-B7E5-F504E068355F}" type="parTrans" cxnId="{BA83FED7-8D9A-48D7-B30D-68E414E899A5}">
      <dgm:prSet/>
      <dgm:spPr/>
      <dgm:t>
        <a:bodyPr/>
        <a:lstStyle/>
        <a:p>
          <a:endParaRPr lang="en-US"/>
        </a:p>
      </dgm:t>
    </dgm:pt>
    <dgm:pt modelId="{2ACD4762-FC22-4636-9452-BAC7CC97197C}" type="sibTrans" cxnId="{BA83FED7-8D9A-48D7-B30D-68E414E899A5}">
      <dgm:prSet/>
      <dgm:spPr/>
      <dgm:t>
        <a:bodyPr/>
        <a:lstStyle/>
        <a:p>
          <a:endParaRPr lang="en-US"/>
        </a:p>
      </dgm:t>
    </dgm:pt>
    <dgm:pt modelId="{C4F0203C-FDE3-4ED0-B67D-72F1312DA615}">
      <dgm:prSet phldrT="[Text]"/>
      <dgm:spPr/>
      <dgm:t>
        <a:bodyPr/>
        <a:lstStyle/>
        <a:p>
          <a:r>
            <a:rPr lang="bn-IN" b="1" dirty="0" smtClean="0">
              <a:solidFill>
                <a:srgbClr val="002060"/>
              </a:solidFill>
              <a:latin typeface="Shonar Bangla" pitchFamily="34" charset="0"/>
              <a:cs typeface="Shonar Bangla" pitchFamily="34" charset="0"/>
            </a:rPr>
            <a:t>স্মৃতি</a:t>
          </a:r>
          <a:endParaRPr lang="en-US" b="1" dirty="0">
            <a:solidFill>
              <a:srgbClr val="002060"/>
            </a:solidFill>
            <a:latin typeface="Shonar Bangla" pitchFamily="34" charset="0"/>
            <a:cs typeface="Shonar Bangla" pitchFamily="34" charset="0"/>
          </a:endParaRPr>
        </a:p>
      </dgm:t>
    </dgm:pt>
    <dgm:pt modelId="{5DD12A18-DEBA-40C2-B0E8-4E9B93FE734F}" type="parTrans" cxnId="{D895C6B5-C833-4D04-A31F-F1D9A1CA0051}">
      <dgm:prSet/>
      <dgm:spPr/>
      <dgm:t>
        <a:bodyPr/>
        <a:lstStyle/>
        <a:p>
          <a:endParaRPr lang="en-US"/>
        </a:p>
      </dgm:t>
    </dgm:pt>
    <dgm:pt modelId="{A1F5F54A-BA18-47D4-A69E-6A88321F94A4}" type="sibTrans" cxnId="{D895C6B5-C833-4D04-A31F-F1D9A1CA0051}">
      <dgm:prSet/>
      <dgm:spPr/>
      <dgm:t>
        <a:bodyPr/>
        <a:lstStyle/>
        <a:p>
          <a:endParaRPr lang="en-US"/>
        </a:p>
      </dgm:t>
    </dgm:pt>
    <dgm:pt modelId="{81BE37D7-C793-4408-828F-B7FA53B6C5C0}">
      <dgm:prSet phldrT="[Text]"/>
      <dgm:spPr/>
      <dgm:t>
        <a:bodyPr/>
        <a:lstStyle/>
        <a:p>
          <a:r>
            <a:rPr lang="bn-IN" b="1" dirty="0" smtClean="0">
              <a:solidFill>
                <a:srgbClr val="002060"/>
              </a:solidFill>
              <a:latin typeface="Shonar Bangla" pitchFamily="34" charset="0"/>
              <a:cs typeface="Shonar Bangla" pitchFamily="34" charset="0"/>
            </a:rPr>
            <a:t>যথার্থ</a:t>
          </a:r>
          <a:endParaRPr lang="en-US" b="1" dirty="0">
            <a:solidFill>
              <a:srgbClr val="002060"/>
            </a:solidFill>
            <a:latin typeface="Shonar Bangla" pitchFamily="34" charset="0"/>
            <a:cs typeface="Shonar Bangla" pitchFamily="34" charset="0"/>
          </a:endParaRPr>
        </a:p>
      </dgm:t>
    </dgm:pt>
    <dgm:pt modelId="{F20CCE95-1332-4D60-B2A1-28BCE6896095}" type="sibTrans" cxnId="{6B79E20B-B08C-4A5E-B890-0B2DB2529B62}">
      <dgm:prSet/>
      <dgm:spPr/>
      <dgm:t>
        <a:bodyPr/>
        <a:lstStyle/>
        <a:p>
          <a:endParaRPr lang="en-US"/>
        </a:p>
      </dgm:t>
    </dgm:pt>
    <dgm:pt modelId="{DE079CA1-C3B0-4D03-AD4A-DDFD000727EA}" type="parTrans" cxnId="{6B79E20B-B08C-4A5E-B890-0B2DB2529B62}">
      <dgm:prSet/>
      <dgm:spPr/>
      <dgm:t>
        <a:bodyPr/>
        <a:lstStyle/>
        <a:p>
          <a:endParaRPr lang="en-US"/>
        </a:p>
      </dgm:t>
    </dgm:pt>
    <dgm:pt modelId="{E491E132-2864-43F7-B128-DF9A0D5BD523}">
      <dgm:prSet/>
      <dgm:spPr/>
      <dgm:t>
        <a:bodyPr/>
        <a:lstStyle/>
        <a:p>
          <a:r>
            <a:rPr lang="bn-IN" b="1" dirty="0" smtClean="0">
              <a:solidFill>
                <a:srgbClr val="002060"/>
              </a:solidFill>
              <a:latin typeface="Shonar Bangla" pitchFamily="34" charset="0"/>
              <a:cs typeface="Shonar Bangla" pitchFamily="34" charset="0"/>
            </a:rPr>
            <a:t>অযথার্থ</a:t>
          </a:r>
          <a:endParaRPr lang="en-US" b="1" dirty="0">
            <a:solidFill>
              <a:srgbClr val="002060"/>
            </a:solidFill>
            <a:latin typeface="Shonar Bangla" pitchFamily="34" charset="0"/>
            <a:cs typeface="Shonar Bangla" pitchFamily="34" charset="0"/>
          </a:endParaRPr>
        </a:p>
      </dgm:t>
    </dgm:pt>
    <dgm:pt modelId="{E447E93E-E093-41AB-A708-14618EFE7C44}" type="parTrans" cxnId="{5F6EED70-9967-4560-BAA9-BD3851063938}">
      <dgm:prSet/>
      <dgm:spPr/>
      <dgm:t>
        <a:bodyPr/>
        <a:lstStyle/>
        <a:p>
          <a:endParaRPr lang="en-US"/>
        </a:p>
      </dgm:t>
    </dgm:pt>
    <dgm:pt modelId="{F396A0E9-A169-4465-A7F8-2F7CB796852F}" type="sibTrans" cxnId="{5F6EED70-9967-4560-BAA9-BD3851063938}">
      <dgm:prSet/>
      <dgm:spPr/>
      <dgm:t>
        <a:bodyPr/>
        <a:lstStyle/>
        <a:p>
          <a:endParaRPr lang="en-US"/>
        </a:p>
      </dgm:t>
    </dgm:pt>
    <dgm:pt modelId="{91125E66-E932-466A-8608-DED58B37C75F}">
      <dgm:prSet/>
      <dgm:spPr/>
      <dgm:t>
        <a:bodyPr/>
        <a:lstStyle/>
        <a:p>
          <a:r>
            <a:rPr lang="bn-IN" b="1" dirty="0" smtClean="0">
              <a:solidFill>
                <a:srgbClr val="002060"/>
              </a:solidFill>
              <a:latin typeface="Shonar Bangla" pitchFamily="34" charset="0"/>
              <a:cs typeface="Shonar Bangla" pitchFamily="34" charset="0"/>
            </a:rPr>
            <a:t>প্রত্যক্ষ, অনুমিতি, উপমিতি এবং শাব্দ</a:t>
          </a:r>
          <a:endParaRPr lang="en-US" b="1" dirty="0">
            <a:solidFill>
              <a:srgbClr val="002060"/>
            </a:solidFill>
            <a:latin typeface="Shonar Bangla" pitchFamily="34" charset="0"/>
            <a:cs typeface="Shonar Bangla" pitchFamily="34" charset="0"/>
          </a:endParaRPr>
        </a:p>
      </dgm:t>
    </dgm:pt>
    <dgm:pt modelId="{F237667A-B9CB-4F60-AC5F-8714EFA0EF37}" type="parTrans" cxnId="{FFA2FAB7-7BC9-4B47-93EE-E9D01330ABA5}">
      <dgm:prSet/>
      <dgm:spPr/>
      <dgm:t>
        <a:bodyPr/>
        <a:lstStyle/>
        <a:p>
          <a:endParaRPr lang="en-US"/>
        </a:p>
      </dgm:t>
    </dgm:pt>
    <dgm:pt modelId="{892B62EF-E971-491D-9F57-3BF6F6C2CEC8}" type="sibTrans" cxnId="{FFA2FAB7-7BC9-4B47-93EE-E9D01330ABA5}">
      <dgm:prSet/>
      <dgm:spPr/>
      <dgm:t>
        <a:bodyPr/>
        <a:lstStyle/>
        <a:p>
          <a:endParaRPr lang="en-US"/>
        </a:p>
      </dgm:t>
    </dgm:pt>
    <dgm:pt modelId="{940B97A4-ACB4-4DEB-A37A-F323177C5E45}">
      <dgm:prSet/>
      <dgm:spPr/>
      <dgm:t>
        <a:bodyPr/>
        <a:lstStyle/>
        <a:p>
          <a:r>
            <a:rPr lang="bn-IN" b="1" dirty="0" smtClean="0">
              <a:solidFill>
                <a:srgbClr val="002060"/>
              </a:solidFill>
              <a:latin typeface="Shonar Bangla" pitchFamily="34" charset="0"/>
              <a:cs typeface="Shonar Bangla" pitchFamily="34" charset="0"/>
            </a:rPr>
            <a:t>সংশয়, বিপর্যয় এবং তর্ক</a:t>
          </a:r>
          <a:endParaRPr lang="en-US" b="1" dirty="0">
            <a:solidFill>
              <a:srgbClr val="002060"/>
            </a:solidFill>
            <a:latin typeface="Shonar Bangla" pitchFamily="34" charset="0"/>
            <a:cs typeface="Shonar Bangla" pitchFamily="34" charset="0"/>
          </a:endParaRPr>
        </a:p>
      </dgm:t>
    </dgm:pt>
    <dgm:pt modelId="{ACA1D2D6-B3DF-4000-8523-46BE4CD2FF7F}" type="parTrans" cxnId="{B46ECFAD-3DD7-4DC6-AD15-7E3DF188D185}">
      <dgm:prSet/>
      <dgm:spPr/>
      <dgm:t>
        <a:bodyPr/>
        <a:lstStyle/>
        <a:p>
          <a:endParaRPr lang="en-US"/>
        </a:p>
      </dgm:t>
    </dgm:pt>
    <dgm:pt modelId="{AB641BA5-EB39-46DB-B179-14EA16B86F74}" type="sibTrans" cxnId="{B46ECFAD-3DD7-4DC6-AD15-7E3DF188D185}">
      <dgm:prSet/>
      <dgm:spPr/>
      <dgm:t>
        <a:bodyPr/>
        <a:lstStyle/>
        <a:p>
          <a:endParaRPr lang="en-US"/>
        </a:p>
      </dgm:t>
    </dgm:pt>
    <dgm:pt modelId="{B0A11D07-2232-4A7F-B26F-9C007566ED9A}" type="pres">
      <dgm:prSet presAssocID="{E9C376AB-BC1A-4E05-B79E-551DCBDE0452}" presName="diagram" presStyleCnt="0">
        <dgm:presLayoutVars>
          <dgm:chPref val="1"/>
          <dgm:dir/>
          <dgm:animOne val="branch"/>
          <dgm:animLvl val="lvl"/>
          <dgm:resizeHandles val="exact"/>
        </dgm:presLayoutVars>
      </dgm:prSet>
      <dgm:spPr/>
      <dgm:t>
        <a:bodyPr/>
        <a:lstStyle/>
        <a:p>
          <a:endParaRPr lang="en-US"/>
        </a:p>
      </dgm:t>
    </dgm:pt>
    <dgm:pt modelId="{E1377437-CE67-405C-BA5D-116E50F45D75}" type="pres">
      <dgm:prSet presAssocID="{67A9DFD5-0588-42BB-8CE6-0C8B3FEF6E7C}" presName="root1" presStyleCnt="0"/>
      <dgm:spPr/>
    </dgm:pt>
    <dgm:pt modelId="{1195C6AF-2874-4403-B047-970942DA8217}" type="pres">
      <dgm:prSet presAssocID="{67A9DFD5-0588-42BB-8CE6-0C8B3FEF6E7C}" presName="LevelOneTextNode" presStyleLbl="node0" presStyleIdx="0" presStyleCnt="1">
        <dgm:presLayoutVars>
          <dgm:chPref val="3"/>
        </dgm:presLayoutVars>
      </dgm:prSet>
      <dgm:spPr/>
      <dgm:t>
        <a:bodyPr/>
        <a:lstStyle/>
        <a:p>
          <a:endParaRPr lang="en-US"/>
        </a:p>
      </dgm:t>
    </dgm:pt>
    <dgm:pt modelId="{45493718-1C2D-409C-904F-019AFA44244C}" type="pres">
      <dgm:prSet presAssocID="{67A9DFD5-0588-42BB-8CE6-0C8B3FEF6E7C}" presName="level2hierChild" presStyleCnt="0"/>
      <dgm:spPr/>
    </dgm:pt>
    <dgm:pt modelId="{14F3BF1F-EE5A-49DD-8910-B557CA6B840D}" type="pres">
      <dgm:prSet presAssocID="{C4FBAD15-FB55-4BAB-81EC-D3E9A453920C}" presName="conn2-1" presStyleLbl="parChTrans1D2" presStyleIdx="0" presStyleCnt="2"/>
      <dgm:spPr/>
      <dgm:t>
        <a:bodyPr/>
        <a:lstStyle/>
        <a:p>
          <a:endParaRPr lang="en-US"/>
        </a:p>
      </dgm:t>
    </dgm:pt>
    <dgm:pt modelId="{D70630C5-3388-4BA0-A868-236C806C1C59}" type="pres">
      <dgm:prSet presAssocID="{C4FBAD15-FB55-4BAB-81EC-D3E9A453920C}" presName="connTx" presStyleLbl="parChTrans1D2" presStyleIdx="0" presStyleCnt="2"/>
      <dgm:spPr/>
      <dgm:t>
        <a:bodyPr/>
        <a:lstStyle/>
        <a:p>
          <a:endParaRPr lang="en-US"/>
        </a:p>
      </dgm:t>
    </dgm:pt>
    <dgm:pt modelId="{14693446-CB91-4D26-A209-EDABC5E789D8}" type="pres">
      <dgm:prSet presAssocID="{C4583645-7976-4E20-B8F1-FB7C8EFD0979}" presName="root2" presStyleCnt="0"/>
      <dgm:spPr/>
    </dgm:pt>
    <dgm:pt modelId="{48ACE96A-B952-4FFD-98FD-705C35A20455}" type="pres">
      <dgm:prSet presAssocID="{C4583645-7976-4E20-B8F1-FB7C8EFD0979}" presName="LevelTwoTextNode" presStyleLbl="node2" presStyleIdx="0" presStyleCnt="2" custLinFactNeighborX="-14927" custLinFactNeighborY="1160">
        <dgm:presLayoutVars>
          <dgm:chPref val="3"/>
        </dgm:presLayoutVars>
      </dgm:prSet>
      <dgm:spPr/>
      <dgm:t>
        <a:bodyPr/>
        <a:lstStyle/>
        <a:p>
          <a:endParaRPr lang="en-US"/>
        </a:p>
      </dgm:t>
    </dgm:pt>
    <dgm:pt modelId="{7F976764-8DD1-4FF0-B6CA-4205816AF37C}" type="pres">
      <dgm:prSet presAssocID="{C4583645-7976-4E20-B8F1-FB7C8EFD0979}" presName="level3hierChild" presStyleCnt="0"/>
      <dgm:spPr/>
    </dgm:pt>
    <dgm:pt modelId="{A8B68856-2480-4AE5-8A9D-CB1D40D88DD4}" type="pres">
      <dgm:prSet presAssocID="{DC128D33-3761-40E8-BEBE-6EC917202EBA}" presName="conn2-1" presStyleLbl="parChTrans1D3" presStyleIdx="0" presStyleCnt="4"/>
      <dgm:spPr/>
      <dgm:t>
        <a:bodyPr/>
        <a:lstStyle/>
        <a:p>
          <a:endParaRPr lang="en-US"/>
        </a:p>
      </dgm:t>
    </dgm:pt>
    <dgm:pt modelId="{A3608E70-3D63-458B-956C-DF1487A0B738}" type="pres">
      <dgm:prSet presAssocID="{DC128D33-3761-40E8-BEBE-6EC917202EBA}" presName="connTx" presStyleLbl="parChTrans1D3" presStyleIdx="0" presStyleCnt="4"/>
      <dgm:spPr/>
      <dgm:t>
        <a:bodyPr/>
        <a:lstStyle/>
        <a:p>
          <a:endParaRPr lang="en-US"/>
        </a:p>
      </dgm:t>
    </dgm:pt>
    <dgm:pt modelId="{139B1DD8-D6C7-405E-8BAA-D163884722E0}" type="pres">
      <dgm:prSet presAssocID="{0E29998B-DE7B-4A1C-A0DD-EEC8E378289A}" presName="root2" presStyleCnt="0"/>
      <dgm:spPr/>
    </dgm:pt>
    <dgm:pt modelId="{5080C095-5225-42DA-898F-A33AC9F614D7}" type="pres">
      <dgm:prSet presAssocID="{0E29998B-DE7B-4A1C-A0DD-EEC8E378289A}" presName="LevelTwoTextNode" presStyleLbl="node3" presStyleIdx="0" presStyleCnt="4" custLinFactNeighborX="-24819" custLinFactNeighborY="834">
        <dgm:presLayoutVars>
          <dgm:chPref val="3"/>
        </dgm:presLayoutVars>
      </dgm:prSet>
      <dgm:spPr/>
      <dgm:t>
        <a:bodyPr/>
        <a:lstStyle/>
        <a:p>
          <a:endParaRPr lang="en-US"/>
        </a:p>
      </dgm:t>
    </dgm:pt>
    <dgm:pt modelId="{5DDB514B-3584-4B9A-AD43-7C69F054622F}" type="pres">
      <dgm:prSet presAssocID="{0E29998B-DE7B-4A1C-A0DD-EEC8E378289A}" presName="level3hierChild" presStyleCnt="0"/>
      <dgm:spPr/>
    </dgm:pt>
    <dgm:pt modelId="{2DB41B20-16A2-46E4-B942-E30EEEAC5356}" type="pres">
      <dgm:prSet presAssocID="{F237667A-B9CB-4F60-AC5F-8714EFA0EF37}" presName="conn2-1" presStyleLbl="parChTrans1D4" presStyleIdx="0" presStyleCnt="2"/>
      <dgm:spPr/>
      <dgm:t>
        <a:bodyPr/>
        <a:lstStyle/>
        <a:p>
          <a:endParaRPr lang="en-US"/>
        </a:p>
      </dgm:t>
    </dgm:pt>
    <dgm:pt modelId="{535A6B91-4ED9-47D5-9FB7-DFF401B21AC3}" type="pres">
      <dgm:prSet presAssocID="{F237667A-B9CB-4F60-AC5F-8714EFA0EF37}" presName="connTx" presStyleLbl="parChTrans1D4" presStyleIdx="0" presStyleCnt="2"/>
      <dgm:spPr/>
      <dgm:t>
        <a:bodyPr/>
        <a:lstStyle/>
        <a:p>
          <a:endParaRPr lang="en-US"/>
        </a:p>
      </dgm:t>
    </dgm:pt>
    <dgm:pt modelId="{425E8534-3129-4BE7-9D36-1B31169DCBD7}" type="pres">
      <dgm:prSet presAssocID="{91125E66-E932-466A-8608-DED58B37C75F}" presName="root2" presStyleCnt="0"/>
      <dgm:spPr/>
    </dgm:pt>
    <dgm:pt modelId="{9E891C59-CA66-4732-893C-3FB0F167286D}" type="pres">
      <dgm:prSet presAssocID="{91125E66-E932-466A-8608-DED58B37C75F}" presName="LevelTwoTextNode" presStyleLbl="node4" presStyleIdx="0" presStyleCnt="2" custScaleX="141168" custLinFactNeighborX="-25061" custLinFactNeighborY="269">
        <dgm:presLayoutVars>
          <dgm:chPref val="3"/>
        </dgm:presLayoutVars>
      </dgm:prSet>
      <dgm:spPr/>
      <dgm:t>
        <a:bodyPr/>
        <a:lstStyle/>
        <a:p>
          <a:endParaRPr lang="en-US"/>
        </a:p>
      </dgm:t>
    </dgm:pt>
    <dgm:pt modelId="{855E4ED5-E32E-4D6A-A8FF-525B88AF89A0}" type="pres">
      <dgm:prSet presAssocID="{91125E66-E932-466A-8608-DED58B37C75F}" presName="level3hierChild" presStyleCnt="0"/>
      <dgm:spPr/>
    </dgm:pt>
    <dgm:pt modelId="{D7371E85-640B-4ED2-A4D0-B20068A198C6}" type="pres">
      <dgm:prSet presAssocID="{F591F70D-52A5-4EDC-B7E5-F504E068355F}" presName="conn2-1" presStyleLbl="parChTrans1D3" presStyleIdx="1" presStyleCnt="4"/>
      <dgm:spPr/>
      <dgm:t>
        <a:bodyPr/>
        <a:lstStyle/>
        <a:p>
          <a:endParaRPr lang="en-US"/>
        </a:p>
      </dgm:t>
    </dgm:pt>
    <dgm:pt modelId="{35EC4EC7-428C-49F8-BE81-2426D2DE22CC}" type="pres">
      <dgm:prSet presAssocID="{F591F70D-52A5-4EDC-B7E5-F504E068355F}" presName="connTx" presStyleLbl="parChTrans1D3" presStyleIdx="1" presStyleCnt="4"/>
      <dgm:spPr/>
      <dgm:t>
        <a:bodyPr/>
        <a:lstStyle/>
        <a:p>
          <a:endParaRPr lang="en-US"/>
        </a:p>
      </dgm:t>
    </dgm:pt>
    <dgm:pt modelId="{70B460E5-143B-4C7C-AF60-6158CFBB8A4A}" type="pres">
      <dgm:prSet presAssocID="{880701FE-DA6A-4FCA-AE5F-317A130DB79A}" presName="root2" presStyleCnt="0"/>
      <dgm:spPr/>
    </dgm:pt>
    <dgm:pt modelId="{0DE4EE33-B523-4EEA-B718-200A3A6644B3}" type="pres">
      <dgm:prSet presAssocID="{880701FE-DA6A-4FCA-AE5F-317A130DB79A}" presName="LevelTwoTextNode" presStyleLbl="node3" presStyleIdx="1" presStyleCnt="4" custLinFactNeighborX="-24819" custLinFactNeighborY="834">
        <dgm:presLayoutVars>
          <dgm:chPref val="3"/>
        </dgm:presLayoutVars>
      </dgm:prSet>
      <dgm:spPr/>
      <dgm:t>
        <a:bodyPr/>
        <a:lstStyle/>
        <a:p>
          <a:endParaRPr lang="en-US"/>
        </a:p>
      </dgm:t>
    </dgm:pt>
    <dgm:pt modelId="{D7A19484-F509-447C-BA04-934FFCAD9DAC}" type="pres">
      <dgm:prSet presAssocID="{880701FE-DA6A-4FCA-AE5F-317A130DB79A}" presName="level3hierChild" presStyleCnt="0"/>
      <dgm:spPr/>
    </dgm:pt>
    <dgm:pt modelId="{EE9D832A-FF22-43BA-9C43-A2547D3AC4D6}" type="pres">
      <dgm:prSet presAssocID="{ACA1D2D6-B3DF-4000-8523-46BE4CD2FF7F}" presName="conn2-1" presStyleLbl="parChTrans1D4" presStyleIdx="1" presStyleCnt="2"/>
      <dgm:spPr/>
      <dgm:t>
        <a:bodyPr/>
        <a:lstStyle/>
        <a:p>
          <a:endParaRPr lang="en-US"/>
        </a:p>
      </dgm:t>
    </dgm:pt>
    <dgm:pt modelId="{BAF9EB36-B2D2-4982-BA2B-E9C2DA16C6DA}" type="pres">
      <dgm:prSet presAssocID="{ACA1D2D6-B3DF-4000-8523-46BE4CD2FF7F}" presName="connTx" presStyleLbl="parChTrans1D4" presStyleIdx="1" presStyleCnt="2"/>
      <dgm:spPr/>
      <dgm:t>
        <a:bodyPr/>
        <a:lstStyle/>
        <a:p>
          <a:endParaRPr lang="en-US"/>
        </a:p>
      </dgm:t>
    </dgm:pt>
    <dgm:pt modelId="{D1463C70-9126-4B04-A90A-8A9A07D05BE5}" type="pres">
      <dgm:prSet presAssocID="{940B97A4-ACB4-4DEB-A37A-F323177C5E45}" presName="root2" presStyleCnt="0"/>
      <dgm:spPr/>
    </dgm:pt>
    <dgm:pt modelId="{B863F330-192B-46F6-B540-D84A458A5E4F}" type="pres">
      <dgm:prSet presAssocID="{940B97A4-ACB4-4DEB-A37A-F323177C5E45}" presName="LevelTwoTextNode" presStyleLbl="node4" presStyleIdx="1" presStyleCnt="2" custScaleX="129329" custLinFactNeighborX="-25061" custLinFactNeighborY="269">
        <dgm:presLayoutVars>
          <dgm:chPref val="3"/>
        </dgm:presLayoutVars>
      </dgm:prSet>
      <dgm:spPr/>
      <dgm:t>
        <a:bodyPr/>
        <a:lstStyle/>
        <a:p>
          <a:endParaRPr lang="en-US"/>
        </a:p>
      </dgm:t>
    </dgm:pt>
    <dgm:pt modelId="{1C8C778B-054C-4449-961F-661105BDB87A}" type="pres">
      <dgm:prSet presAssocID="{940B97A4-ACB4-4DEB-A37A-F323177C5E45}" presName="level3hierChild" presStyleCnt="0"/>
      <dgm:spPr/>
    </dgm:pt>
    <dgm:pt modelId="{49FF5C27-469E-4B02-AECC-B1ABC72B2948}" type="pres">
      <dgm:prSet presAssocID="{5DD12A18-DEBA-40C2-B0E8-4E9B93FE734F}" presName="conn2-1" presStyleLbl="parChTrans1D2" presStyleIdx="1" presStyleCnt="2"/>
      <dgm:spPr/>
      <dgm:t>
        <a:bodyPr/>
        <a:lstStyle/>
        <a:p>
          <a:endParaRPr lang="en-US"/>
        </a:p>
      </dgm:t>
    </dgm:pt>
    <dgm:pt modelId="{8FAA5181-E7CD-4704-80E8-DEB45097405A}" type="pres">
      <dgm:prSet presAssocID="{5DD12A18-DEBA-40C2-B0E8-4E9B93FE734F}" presName="connTx" presStyleLbl="parChTrans1D2" presStyleIdx="1" presStyleCnt="2"/>
      <dgm:spPr/>
      <dgm:t>
        <a:bodyPr/>
        <a:lstStyle/>
        <a:p>
          <a:endParaRPr lang="en-US"/>
        </a:p>
      </dgm:t>
    </dgm:pt>
    <dgm:pt modelId="{68F9E691-D69C-4257-8CFF-CAAF295F8425}" type="pres">
      <dgm:prSet presAssocID="{C4F0203C-FDE3-4ED0-B67D-72F1312DA615}" presName="root2" presStyleCnt="0"/>
      <dgm:spPr/>
    </dgm:pt>
    <dgm:pt modelId="{3DE799A9-8A3A-4FC9-93B0-2CE0E4F08E44}" type="pres">
      <dgm:prSet presAssocID="{C4F0203C-FDE3-4ED0-B67D-72F1312DA615}" presName="LevelTwoTextNode" presStyleLbl="node2" presStyleIdx="1" presStyleCnt="2" custLinFactNeighborX="-14927" custLinFactNeighborY="1160">
        <dgm:presLayoutVars>
          <dgm:chPref val="3"/>
        </dgm:presLayoutVars>
      </dgm:prSet>
      <dgm:spPr/>
      <dgm:t>
        <a:bodyPr/>
        <a:lstStyle/>
        <a:p>
          <a:endParaRPr lang="en-US"/>
        </a:p>
      </dgm:t>
    </dgm:pt>
    <dgm:pt modelId="{F997D630-B221-434C-80E0-7654884A8CF0}" type="pres">
      <dgm:prSet presAssocID="{C4F0203C-FDE3-4ED0-B67D-72F1312DA615}" presName="level3hierChild" presStyleCnt="0"/>
      <dgm:spPr/>
    </dgm:pt>
    <dgm:pt modelId="{15927792-3705-41B1-8873-4FE4008796CE}" type="pres">
      <dgm:prSet presAssocID="{DE079CA1-C3B0-4D03-AD4A-DDFD000727EA}" presName="conn2-1" presStyleLbl="parChTrans1D3" presStyleIdx="2" presStyleCnt="4"/>
      <dgm:spPr/>
      <dgm:t>
        <a:bodyPr/>
        <a:lstStyle/>
        <a:p>
          <a:endParaRPr lang="en-US"/>
        </a:p>
      </dgm:t>
    </dgm:pt>
    <dgm:pt modelId="{23C02B9A-C52A-4502-9296-5E80BFE88CDB}" type="pres">
      <dgm:prSet presAssocID="{DE079CA1-C3B0-4D03-AD4A-DDFD000727EA}" presName="connTx" presStyleLbl="parChTrans1D3" presStyleIdx="2" presStyleCnt="4"/>
      <dgm:spPr/>
      <dgm:t>
        <a:bodyPr/>
        <a:lstStyle/>
        <a:p>
          <a:endParaRPr lang="en-US"/>
        </a:p>
      </dgm:t>
    </dgm:pt>
    <dgm:pt modelId="{9B5BF486-B47D-42CA-A591-5588C11F1622}" type="pres">
      <dgm:prSet presAssocID="{81BE37D7-C793-4408-828F-B7FA53B6C5C0}" presName="root2" presStyleCnt="0"/>
      <dgm:spPr/>
    </dgm:pt>
    <dgm:pt modelId="{8BE0E1D6-17C1-4B25-81DB-D1E3EB12FCD6}" type="pres">
      <dgm:prSet presAssocID="{81BE37D7-C793-4408-828F-B7FA53B6C5C0}" presName="LevelTwoTextNode" presStyleLbl="node3" presStyleIdx="2" presStyleCnt="4" custLinFactNeighborX="-24819" custLinFactNeighborY="834">
        <dgm:presLayoutVars>
          <dgm:chPref val="3"/>
        </dgm:presLayoutVars>
      </dgm:prSet>
      <dgm:spPr/>
      <dgm:t>
        <a:bodyPr/>
        <a:lstStyle/>
        <a:p>
          <a:endParaRPr lang="en-US"/>
        </a:p>
      </dgm:t>
    </dgm:pt>
    <dgm:pt modelId="{2BA62446-0370-47B8-83A8-9AA8814AA226}" type="pres">
      <dgm:prSet presAssocID="{81BE37D7-C793-4408-828F-B7FA53B6C5C0}" presName="level3hierChild" presStyleCnt="0"/>
      <dgm:spPr/>
    </dgm:pt>
    <dgm:pt modelId="{738FB52C-40B7-43A2-BD5F-C81C9189DF6E}" type="pres">
      <dgm:prSet presAssocID="{E447E93E-E093-41AB-A708-14618EFE7C44}" presName="conn2-1" presStyleLbl="parChTrans1D3" presStyleIdx="3" presStyleCnt="4"/>
      <dgm:spPr/>
      <dgm:t>
        <a:bodyPr/>
        <a:lstStyle/>
        <a:p>
          <a:endParaRPr lang="en-US"/>
        </a:p>
      </dgm:t>
    </dgm:pt>
    <dgm:pt modelId="{50D2CADC-A04B-492C-906C-67520795D1A9}" type="pres">
      <dgm:prSet presAssocID="{E447E93E-E093-41AB-A708-14618EFE7C44}" presName="connTx" presStyleLbl="parChTrans1D3" presStyleIdx="3" presStyleCnt="4"/>
      <dgm:spPr/>
      <dgm:t>
        <a:bodyPr/>
        <a:lstStyle/>
        <a:p>
          <a:endParaRPr lang="en-US"/>
        </a:p>
      </dgm:t>
    </dgm:pt>
    <dgm:pt modelId="{089DA19C-58D7-453E-BC67-57481E4D4764}" type="pres">
      <dgm:prSet presAssocID="{E491E132-2864-43F7-B128-DF9A0D5BD523}" presName="root2" presStyleCnt="0"/>
      <dgm:spPr/>
    </dgm:pt>
    <dgm:pt modelId="{449109A4-54EA-4807-8ED3-4E8B1FC93A3C}" type="pres">
      <dgm:prSet presAssocID="{E491E132-2864-43F7-B128-DF9A0D5BD523}" presName="LevelTwoTextNode" presStyleLbl="node3" presStyleIdx="3" presStyleCnt="4" custLinFactNeighborX="-24819" custLinFactNeighborY="834">
        <dgm:presLayoutVars>
          <dgm:chPref val="3"/>
        </dgm:presLayoutVars>
      </dgm:prSet>
      <dgm:spPr/>
      <dgm:t>
        <a:bodyPr/>
        <a:lstStyle/>
        <a:p>
          <a:endParaRPr lang="en-US"/>
        </a:p>
      </dgm:t>
    </dgm:pt>
    <dgm:pt modelId="{682DA798-681D-41BB-A352-6231D0DB5742}" type="pres">
      <dgm:prSet presAssocID="{E491E132-2864-43F7-B128-DF9A0D5BD523}" presName="level3hierChild" presStyleCnt="0"/>
      <dgm:spPr/>
    </dgm:pt>
  </dgm:ptLst>
  <dgm:cxnLst>
    <dgm:cxn modelId="{5DBEC1B3-BDF7-47A4-8E3B-B281A5D1FB34}" type="presOf" srcId="{DC128D33-3761-40E8-BEBE-6EC917202EBA}" destId="{A8B68856-2480-4AE5-8A9D-CB1D40D88DD4}" srcOrd="0" destOrd="0" presId="urn:microsoft.com/office/officeart/2005/8/layout/hierarchy2"/>
    <dgm:cxn modelId="{10F84059-823F-4C7F-B808-2A510B6F5593}" type="presOf" srcId="{0E29998B-DE7B-4A1C-A0DD-EEC8E378289A}" destId="{5080C095-5225-42DA-898F-A33AC9F614D7}" srcOrd="0" destOrd="0" presId="urn:microsoft.com/office/officeart/2005/8/layout/hierarchy2"/>
    <dgm:cxn modelId="{F7B76133-614D-4E92-A73F-E3898357EEAA}" type="presOf" srcId="{F237667A-B9CB-4F60-AC5F-8714EFA0EF37}" destId="{535A6B91-4ED9-47D5-9FB7-DFF401B21AC3}" srcOrd="1" destOrd="0" presId="urn:microsoft.com/office/officeart/2005/8/layout/hierarchy2"/>
    <dgm:cxn modelId="{9BA1DA3C-497A-4B71-AB84-35ED00C67CF9}" type="presOf" srcId="{E491E132-2864-43F7-B128-DF9A0D5BD523}" destId="{449109A4-54EA-4807-8ED3-4E8B1FC93A3C}" srcOrd="0" destOrd="0" presId="urn:microsoft.com/office/officeart/2005/8/layout/hierarchy2"/>
    <dgm:cxn modelId="{E21AEFBB-4E96-432D-B641-4BCCA8061F2C}" type="presOf" srcId="{91125E66-E932-466A-8608-DED58B37C75F}" destId="{9E891C59-CA66-4732-893C-3FB0F167286D}" srcOrd="0" destOrd="0" presId="urn:microsoft.com/office/officeart/2005/8/layout/hierarchy2"/>
    <dgm:cxn modelId="{F1EAA464-8859-4110-8D54-4C301B8CE993}" type="presOf" srcId="{ACA1D2D6-B3DF-4000-8523-46BE4CD2FF7F}" destId="{EE9D832A-FF22-43BA-9C43-A2547D3AC4D6}" srcOrd="0" destOrd="0" presId="urn:microsoft.com/office/officeart/2005/8/layout/hierarchy2"/>
    <dgm:cxn modelId="{F76FB0A5-32BA-4D23-8879-99935738CC80}" srcId="{C4583645-7976-4E20-B8F1-FB7C8EFD0979}" destId="{0E29998B-DE7B-4A1C-A0DD-EEC8E378289A}" srcOrd="0" destOrd="0" parTransId="{DC128D33-3761-40E8-BEBE-6EC917202EBA}" sibTransId="{DDCD1D97-F9C6-4522-B456-686637014320}"/>
    <dgm:cxn modelId="{28C85A7F-E80E-40EB-B15F-7DBC1698C828}" type="presOf" srcId="{F237667A-B9CB-4F60-AC5F-8714EFA0EF37}" destId="{2DB41B20-16A2-46E4-B942-E30EEEAC5356}" srcOrd="0" destOrd="0" presId="urn:microsoft.com/office/officeart/2005/8/layout/hierarchy2"/>
    <dgm:cxn modelId="{A2108D9B-B637-4E54-A4C9-FF8C369519EA}" type="presOf" srcId="{ACA1D2D6-B3DF-4000-8523-46BE4CD2FF7F}" destId="{BAF9EB36-B2D2-4982-BA2B-E9C2DA16C6DA}" srcOrd="1" destOrd="0" presId="urn:microsoft.com/office/officeart/2005/8/layout/hierarchy2"/>
    <dgm:cxn modelId="{84A9F7C4-4194-4CCA-BE9C-920BBA303DF7}" srcId="{E9C376AB-BC1A-4E05-B79E-551DCBDE0452}" destId="{67A9DFD5-0588-42BB-8CE6-0C8B3FEF6E7C}" srcOrd="0" destOrd="0" parTransId="{270DDB6B-A1CB-4370-A756-8374943B9F63}" sibTransId="{D4E7E995-FCDD-491A-BAE6-4B251FD86BF0}"/>
    <dgm:cxn modelId="{E7702C38-0E37-45EE-B054-7FFDBC74E2A9}" type="presOf" srcId="{E447E93E-E093-41AB-A708-14618EFE7C44}" destId="{50D2CADC-A04B-492C-906C-67520795D1A9}" srcOrd="1" destOrd="0" presId="urn:microsoft.com/office/officeart/2005/8/layout/hierarchy2"/>
    <dgm:cxn modelId="{67C50D76-C7EA-47D7-B8A7-8E6446BE2451}" srcId="{67A9DFD5-0588-42BB-8CE6-0C8B3FEF6E7C}" destId="{C4583645-7976-4E20-B8F1-FB7C8EFD0979}" srcOrd="0" destOrd="0" parTransId="{C4FBAD15-FB55-4BAB-81EC-D3E9A453920C}" sibTransId="{BC6E7124-E434-4274-9907-4CE727F02C0C}"/>
    <dgm:cxn modelId="{661A5B6C-C79C-4C65-AAD2-4CB655936712}" type="presOf" srcId="{C4583645-7976-4E20-B8F1-FB7C8EFD0979}" destId="{48ACE96A-B952-4FFD-98FD-705C35A20455}" srcOrd="0" destOrd="0" presId="urn:microsoft.com/office/officeart/2005/8/layout/hierarchy2"/>
    <dgm:cxn modelId="{B46ECFAD-3DD7-4DC6-AD15-7E3DF188D185}" srcId="{880701FE-DA6A-4FCA-AE5F-317A130DB79A}" destId="{940B97A4-ACB4-4DEB-A37A-F323177C5E45}" srcOrd="0" destOrd="0" parTransId="{ACA1D2D6-B3DF-4000-8523-46BE4CD2FF7F}" sibTransId="{AB641BA5-EB39-46DB-B179-14EA16B86F74}"/>
    <dgm:cxn modelId="{26817148-05EB-4254-8A28-1CA2BFD51090}" type="presOf" srcId="{940B97A4-ACB4-4DEB-A37A-F323177C5E45}" destId="{B863F330-192B-46F6-B540-D84A458A5E4F}" srcOrd="0" destOrd="0" presId="urn:microsoft.com/office/officeart/2005/8/layout/hierarchy2"/>
    <dgm:cxn modelId="{6AE25FB1-BA2E-4EEA-939C-048F1B0BEAA1}" type="presOf" srcId="{5DD12A18-DEBA-40C2-B0E8-4E9B93FE734F}" destId="{49FF5C27-469E-4B02-AECC-B1ABC72B2948}" srcOrd="0" destOrd="0" presId="urn:microsoft.com/office/officeart/2005/8/layout/hierarchy2"/>
    <dgm:cxn modelId="{4D3CDB3E-7AB8-47A7-A025-197FE0C64289}" type="presOf" srcId="{DC128D33-3761-40E8-BEBE-6EC917202EBA}" destId="{A3608E70-3D63-458B-956C-DF1487A0B738}" srcOrd="1" destOrd="0" presId="urn:microsoft.com/office/officeart/2005/8/layout/hierarchy2"/>
    <dgm:cxn modelId="{8F099D3D-F249-4C08-AE8A-66A3D4E0595E}" type="presOf" srcId="{F591F70D-52A5-4EDC-B7E5-F504E068355F}" destId="{35EC4EC7-428C-49F8-BE81-2426D2DE22CC}" srcOrd="1" destOrd="0" presId="urn:microsoft.com/office/officeart/2005/8/layout/hierarchy2"/>
    <dgm:cxn modelId="{E68DAB7F-0633-41C3-947E-A38618038FC9}" type="presOf" srcId="{5DD12A18-DEBA-40C2-B0E8-4E9B93FE734F}" destId="{8FAA5181-E7CD-4704-80E8-DEB45097405A}" srcOrd="1" destOrd="0" presId="urn:microsoft.com/office/officeart/2005/8/layout/hierarchy2"/>
    <dgm:cxn modelId="{FFA2FAB7-7BC9-4B47-93EE-E9D01330ABA5}" srcId="{0E29998B-DE7B-4A1C-A0DD-EEC8E378289A}" destId="{91125E66-E932-466A-8608-DED58B37C75F}" srcOrd="0" destOrd="0" parTransId="{F237667A-B9CB-4F60-AC5F-8714EFA0EF37}" sibTransId="{892B62EF-E971-491D-9F57-3BF6F6C2CEC8}"/>
    <dgm:cxn modelId="{016AE6F0-9FF4-4360-A913-A45F514D24C0}" type="presOf" srcId="{67A9DFD5-0588-42BB-8CE6-0C8B3FEF6E7C}" destId="{1195C6AF-2874-4403-B047-970942DA8217}" srcOrd="0" destOrd="0" presId="urn:microsoft.com/office/officeart/2005/8/layout/hierarchy2"/>
    <dgm:cxn modelId="{ED02FEFE-2DF2-4E95-81FF-A90E7125DADF}" type="presOf" srcId="{C4FBAD15-FB55-4BAB-81EC-D3E9A453920C}" destId="{D70630C5-3388-4BA0-A868-236C806C1C59}" srcOrd="1" destOrd="0" presId="urn:microsoft.com/office/officeart/2005/8/layout/hierarchy2"/>
    <dgm:cxn modelId="{BB61F811-58D5-4FBA-8B0B-1BFE3A2BCC59}" type="presOf" srcId="{DE079CA1-C3B0-4D03-AD4A-DDFD000727EA}" destId="{23C02B9A-C52A-4502-9296-5E80BFE88CDB}" srcOrd="1" destOrd="0" presId="urn:microsoft.com/office/officeart/2005/8/layout/hierarchy2"/>
    <dgm:cxn modelId="{1A676C2B-CCEF-4A45-9EFB-22B35D5D1444}" type="presOf" srcId="{C4F0203C-FDE3-4ED0-B67D-72F1312DA615}" destId="{3DE799A9-8A3A-4FC9-93B0-2CE0E4F08E44}" srcOrd="0" destOrd="0" presId="urn:microsoft.com/office/officeart/2005/8/layout/hierarchy2"/>
    <dgm:cxn modelId="{295F4317-812E-452E-9DC0-1C1AEB392080}" type="presOf" srcId="{880701FE-DA6A-4FCA-AE5F-317A130DB79A}" destId="{0DE4EE33-B523-4EEA-B718-200A3A6644B3}" srcOrd="0" destOrd="0" presId="urn:microsoft.com/office/officeart/2005/8/layout/hierarchy2"/>
    <dgm:cxn modelId="{5F6EED70-9967-4560-BAA9-BD3851063938}" srcId="{C4F0203C-FDE3-4ED0-B67D-72F1312DA615}" destId="{E491E132-2864-43F7-B128-DF9A0D5BD523}" srcOrd="1" destOrd="0" parTransId="{E447E93E-E093-41AB-A708-14618EFE7C44}" sibTransId="{F396A0E9-A169-4465-A7F8-2F7CB796852F}"/>
    <dgm:cxn modelId="{6B79E20B-B08C-4A5E-B890-0B2DB2529B62}" srcId="{C4F0203C-FDE3-4ED0-B67D-72F1312DA615}" destId="{81BE37D7-C793-4408-828F-B7FA53B6C5C0}" srcOrd="0" destOrd="0" parTransId="{DE079CA1-C3B0-4D03-AD4A-DDFD000727EA}" sibTransId="{F20CCE95-1332-4D60-B2A1-28BCE6896095}"/>
    <dgm:cxn modelId="{32D127EA-2A24-4ECD-858C-01AACBFF874D}" type="presOf" srcId="{F591F70D-52A5-4EDC-B7E5-F504E068355F}" destId="{D7371E85-640B-4ED2-A4D0-B20068A198C6}" srcOrd="0" destOrd="0" presId="urn:microsoft.com/office/officeart/2005/8/layout/hierarchy2"/>
    <dgm:cxn modelId="{D895C6B5-C833-4D04-A31F-F1D9A1CA0051}" srcId="{67A9DFD5-0588-42BB-8CE6-0C8B3FEF6E7C}" destId="{C4F0203C-FDE3-4ED0-B67D-72F1312DA615}" srcOrd="1" destOrd="0" parTransId="{5DD12A18-DEBA-40C2-B0E8-4E9B93FE734F}" sibTransId="{A1F5F54A-BA18-47D4-A69E-6A88321F94A4}"/>
    <dgm:cxn modelId="{71AE94A5-EFE6-491F-9912-2EBD3C9051A3}" type="presOf" srcId="{81BE37D7-C793-4408-828F-B7FA53B6C5C0}" destId="{8BE0E1D6-17C1-4B25-81DB-D1E3EB12FCD6}" srcOrd="0" destOrd="0" presId="urn:microsoft.com/office/officeart/2005/8/layout/hierarchy2"/>
    <dgm:cxn modelId="{661D6719-B40E-4F78-8262-F3740BC12CCF}" type="presOf" srcId="{E447E93E-E093-41AB-A708-14618EFE7C44}" destId="{738FB52C-40B7-43A2-BD5F-C81C9189DF6E}" srcOrd="0" destOrd="0" presId="urn:microsoft.com/office/officeart/2005/8/layout/hierarchy2"/>
    <dgm:cxn modelId="{875C612B-DFE6-4EA3-B0B3-C246AC84AC25}" type="presOf" srcId="{C4FBAD15-FB55-4BAB-81EC-D3E9A453920C}" destId="{14F3BF1F-EE5A-49DD-8910-B557CA6B840D}" srcOrd="0" destOrd="0" presId="urn:microsoft.com/office/officeart/2005/8/layout/hierarchy2"/>
    <dgm:cxn modelId="{3FF39DEB-8B17-480A-88ED-A807BC743686}" type="presOf" srcId="{E9C376AB-BC1A-4E05-B79E-551DCBDE0452}" destId="{B0A11D07-2232-4A7F-B26F-9C007566ED9A}" srcOrd="0" destOrd="0" presId="urn:microsoft.com/office/officeart/2005/8/layout/hierarchy2"/>
    <dgm:cxn modelId="{3A2CF3ED-E17D-424C-A4BE-8566355E0BF7}" type="presOf" srcId="{DE079CA1-C3B0-4D03-AD4A-DDFD000727EA}" destId="{15927792-3705-41B1-8873-4FE4008796CE}" srcOrd="0" destOrd="0" presId="urn:microsoft.com/office/officeart/2005/8/layout/hierarchy2"/>
    <dgm:cxn modelId="{BA83FED7-8D9A-48D7-B30D-68E414E899A5}" srcId="{C4583645-7976-4E20-B8F1-FB7C8EFD0979}" destId="{880701FE-DA6A-4FCA-AE5F-317A130DB79A}" srcOrd="1" destOrd="0" parTransId="{F591F70D-52A5-4EDC-B7E5-F504E068355F}" sibTransId="{2ACD4762-FC22-4636-9452-BAC7CC97197C}"/>
    <dgm:cxn modelId="{C7449274-2158-4BF0-A16F-DE64B1456F9C}" type="presParOf" srcId="{B0A11D07-2232-4A7F-B26F-9C007566ED9A}" destId="{E1377437-CE67-405C-BA5D-116E50F45D75}" srcOrd="0" destOrd="0" presId="urn:microsoft.com/office/officeart/2005/8/layout/hierarchy2"/>
    <dgm:cxn modelId="{30D85986-8DF5-472D-9768-AFD4C3A1937F}" type="presParOf" srcId="{E1377437-CE67-405C-BA5D-116E50F45D75}" destId="{1195C6AF-2874-4403-B047-970942DA8217}" srcOrd="0" destOrd="0" presId="urn:microsoft.com/office/officeart/2005/8/layout/hierarchy2"/>
    <dgm:cxn modelId="{EA2DDA1C-2C13-4293-8025-180C96B160E5}" type="presParOf" srcId="{E1377437-CE67-405C-BA5D-116E50F45D75}" destId="{45493718-1C2D-409C-904F-019AFA44244C}" srcOrd="1" destOrd="0" presId="urn:microsoft.com/office/officeart/2005/8/layout/hierarchy2"/>
    <dgm:cxn modelId="{363751E8-3059-4DD4-B9DE-C572C5BA4D55}" type="presParOf" srcId="{45493718-1C2D-409C-904F-019AFA44244C}" destId="{14F3BF1F-EE5A-49DD-8910-B557CA6B840D}" srcOrd="0" destOrd="0" presId="urn:microsoft.com/office/officeart/2005/8/layout/hierarchy2"/>
    <dgm:cxn modelId="{82364BAF-C085-400C-A1CF-B9C04C5A2A0A}" type="presParOf" srcId="{14F3BF1F-EE5A-49DD-8910-B557CA6B840D}" destId="{D70630C5-3388-4BA0-A868-236C806C1C59}" srcOrd="0" destOrd="0" presId="urn:microsoft.com/office/officeart/2005/8/layout/hierarchy2"/>
    <dgm:cxn modelId="{CFE34398-F0F9-437B-B2A8-BB01DE081DA9}" type="presParOf" srcId="{45493718-1C2D-409C-904F-019AFA44244C}" destId="{14693446-CB91-4D26-A209-EDABC5E789D8}" srcOrd="1" destOrd="0" presId="urn:microsoft.com/office/officeart/2005/8/layout/hierarchy2"/>
    <dgm:cxn modelId="{3EE20170-87B6-40C1-A5A3-52ECCEA686AE}" type="presParOf" srcId="{14693446-CB91-4D26-A209-EDABC5E789D8}" destId="{48ACE96A-B952-4FFD-98FD-705C35A20455}" srcOrd="0" destOrd="0" presId="urn:microsoft.com/office/officeart/2005/8/layout/hierarchy2"/>
    <dgm:cxn modelId="{58B71621-B198-4E36-9499-CF86876302EB}" type="presParOf" srcId="{14693446-CB91-4D26-A209-EDABC5E789D8}" destId="{7F976764-8DD1-4FF0-B6CA-4205816AF37C}" srcOrd="1" destOrd="0" presId="urn:microsoft.com/office/officeart/2005/8/layout/hierarchy2"/>
    <dgm:cxn modelId="{4490C905-115C-4A00-8E86-F342EDB6C438}" type="presParOf" srcId="{7F976764-8DD1-4FF0-B6CA-4205816AF37C}" destId="{A8B68856-2480-4AE5-8A9D-CB1D40D88DD4}" srcOrd="0" destOrd="0" presId="urn:microsoft.com/office/officeart/2005/8/layout/hierarchy2"/>
    <dgm:cxn modelId="{D5977821-6974-40A9-80DF-432972FCE4B2}" type="presParOf" srcId="{A8B68856-2480-4AE5-8A9D-CB1D40D88DD4}" destId="{A3608E70-3D63-458B-956C-DF1487A0B738}" srcOrd="0" destOrd="0" presId="urn:microsoft.com/office/officeart/2005/8/layout/hierarchy2"/>
    <dgm:cxn modelId="{7DFD6BB8-D86D-44CF-9699-17274BCAA9C4}" type="presParOf" srcId="{7F976764-8DD1-4FF0-B6CA-4205816AF37C}" destId="{139B1DD8-D6C7-405E-8BAA-D163884722E0}" srcOrd="1" destOrd="0" presId="urn:microsoft.com/office/officeart/2005/8/layout/hierarchy2"/>
    <dgm:cxn modelId="{2C982732-93B1-46E3-BA10-A76BC031754C}" type="presParOf" srcId="{139B1DD8-D6C7-405E-8BAA-D163884722E0}" destId="{5080C095-5225-42DA-898F-A33AC9F614D7}" srcOrd="0" destOrd="0" presId="urn:microsoft.com/office/officeart/2005/8/layout/hierarchy2"/>
    <dgm:cxn modelId="{8767A6B9-0F17-48FA-AEF1-504582B2EF9C}" type="presParOf" srcId="{139B1DD8-D6C7-405E-8BAA-D163884722E0}" destId="{5DDB514B-3584-4B9A-AD43-7C69F054622F}" srcOrd="1" destOrd="0" presId="urn:microsoft.com/office/officeart/2005/8/layout/hierarchy2"/>
    <dgm:cxn modelId="{BFFCD66D-8087-47D9-B00E-A27DF5221689}" type="presParOf" srcId="{5DDB514B-3584-4B9A-AD43-7C69F054622F}" destId="{2DB41B20-16A2-46E4-B942-E30EEEAC5356}" srcOrd="0" destOrd="0" presId="urn:microsoft.com/office/officeart/2005/8/layout/hierarchy2"/>
    <dgm:cxn modelId="{5FC4E59B-1F15-4CA5-8BCC-858FDFA4EAF0}" type="presParOf" srcId="{2DB41B20-16A2-46E4-B942-E30EEEAC5356}" destId="{535A6B91-4ED9-47D5-9FB7-DFF401B21AC3}" srcOrd="0" destOrd="0" presId="urn:microsoft.com/office/officeart/2005/8/layout/hierarchy2"/>
    <dgm:cxn modelId="{967DA8C1-EC12-4F1E-8BA6-64DB64BE23B4}" type="presParOf" srcId="{5DDB514B-3584-4B9A-AD43-7C69F054622F}" destId="{425E8534-3129-4BE7-9D36-1B31169DCBD7}" srcOrd="1" destOrd="0" presId="urn:microsoft.com/office/officeart/2005/8/layout/hierarchy2"/>
    <dgm:cxn modelId="{70472386-B412-453D-9D69-635C45797C33}" type="presParOf" srcId="{425E8534-3129-4BE7-9D36-1B31169DCBD7}" destId="{9E891C59-CA66-4732-893C-3FB0F167286D}" srcOrd="0" destOrd="0" presId="urn:microsoft.com/office/officeart/2005/8/layout/hierarchy2"/>
    <dgm:cxn modelId="{0ED60C7B-B6D6-4EEC-8794-9C5AA7FFA3A6}" type="presParOf" srcId="{425E8534-3129-4BE7-9D36-1B31169DCBD7}" destId="{855E4ED5-E32E-4D6A-A8FF-525B88AF89A0}" srcOrd="1" destOrd="0" presId="urn:microsoft.com/office/officeart/2005/8/layout/hierarchy2"/>
    <dgm:cxn modelId="{6F640AB6-3D80-43DF-8A7D-BE224E05CA77}" type="presParOf" srcId="{7F976764-8DD1-4FF0-B6CA-4205816AF37C}" destId="{D7371E85-640B-4ED2-A4D0-B20068A198C6}" srcOrd="2" destOrd="0" presId="urn:microsoft.com/office/officeart/2005/8/layout/hierarchy2"/>
    <dgm:cxn modelId="{53CE7FE5-CC22-420E-AE9B-BDD6DA7D453F}" type="presParOf" srcId="{D7371E85-640B-4ED2-A4D0-B20068A198C6}" destId="{35EC4EC7-428C-49F8-BE81-2426D2DE22CC}" srcOrd="0" destOrd="0" presId="urn:microsoft.com/office/officeart/2005/8/layout/hierarchy2"/>
    <dgm:cxn modelId="{0D29B104-0ADE-49CA-BA11-04891C727AAA}" type="presParOf" srcId="{7F976764-8DD1-4FF0-B6CA-4205816AF37C}" destId="{70B460E5-143B-4C7C-AF60-6158CFBB8A4A}" srcOrd="3" destOrd="0" presId="urn:microsoft.com/office/officeart/2005/8/layout/hierarchy2"/>
    <dgm:cxn modelId="{09B5FA89-68E6-4E18-AC3D-0979E9C7167F}" type="presParOf" srcId="{70B460E5-143B-4C7C-AF60-6158CFBB8A4A}" destId="{0DE4EE33-B523-4EEA-B718-200A3A6644B3}" srcOrd="0" destOrd="0" presId="urn:microsoft.com/office/officeart/2005/8/layout/hierarchy2"/>
    <dgm:cxn modelId="{AA27DFDF-8EA6-44C3-80B1-4B6C81925E7C}" type="presParOf" srcId="{70B460E5-143B-4C7C-AF60-6158CFBB8A4A}" destId="{D7A19484-F509-447C-BA04-934FFCAD9DAC}" srcOrd="1" destOrd="0" presId="urn:microsoft.com/office/officeart/2005/8/layout/hierarchy2"/>
    <dgm:cxn modelId="{B75FCF08-BD3F-4818-ADAE-32A5122F2AAC}" type="presParOf" srcId="{D7A19484-F509-447C-BA04-934FFCAD9DAC}" destId="{EE9D832A-FF22-43BA-9C43-A2547D3AC4D6}" srcOrd="0" destOrd="0" presId="urn:microsoft.com/office/officeart/2005/8/layout/hierarchy2"/>
    <dgm:cxn modelId="{C086487A-9E88-4738-9094-8788CE2F25ED}" type="presParOf" srcId="{EE9D832A-FF22-43BA-9C43-A2547D3AC4D6}" destId="{BAF9EB36-B2D2-4982-BA2B-E9C2DA16C6DA}" srcOrd="0" destOrd="0" presId="urn:microsoft.com/office/officeart/2005/8/layout/hierarchy2"/>
    <dgm:cxn modelId="{53227CEC-8A57-4F7F-A64A-ED9DEF9C2646}" type="presParOf" srcId="{D7A19484-F509-447C-BA04-934FFCAD9DAC}" destId="{D1463C70-9126-4B04-A90A-8A9A07D05BE5}" srcOrd="1" destOrd="0" presId="urn:microsoft.com/office/officeart/2005/8/layout/hierarchy2"/>
    <dgm:cxn modelId="{6C88A125-505D-4AF1-9028-7352759C7FA7}" type="presParOf" srcId="{D1463C70-9126-4B04-A90A-8A9A07D05BE5}" destId="{B863F330-192B-46F6-B540-D84A458A5E4F}" srcOrd="0" destOrd="0" presId="urn:microsoft.com/office/officeart/2005/8/layout/hierarchy2"/>
    <dgm:cxn modelId="{41C9B839-65CA-48FD-B2BE-5278E9F1AADB}" type="presParOf" srcId="{D1463C70-9126-4B04-A90A-8A9A07D05BE5}" destId="{1C8C778B-054C-4449-961F-661105BDB87A}" srcOrd="1" destOrd="0" presId="urn:microsoft.com/office/officeart/2005/8/layout/hierarchy2"/>
    <dgm:cxn modelId="{9B9E8D26-485B-4CB6-A933-3CDD51F50254}" type="presParOf" srcId="{45493718-1C2D-409C-904F-019AFA44244C}" destId="{49FF5C27-469E-4B02-AECC-B1ABC72B2948}" srcOrd="2" destOrd="0" presId="urn:microsoft.com/office/officeart/2005/8/layout/hierarchy2"/>
    <dgm:cxn modelId="{C5EEE816-BADF-4CA8-AFC2-C1FCAED301C8}" type="presParOf" srcId="{49FF5C27-469E-4B02-AECC-B1ABC72B2948}" destId="{8FAA5181-E7CD-4704-80E8-DEB45097405A}" srcOrd="0" destOrd="0" presId="urn:microsoft.com/office/officeart/2005/8/layout/hierarchy2"/>
    <dgm:cxn modelId="{5710C57F-63E4-4C1F-97BE-6EBD0001299A}" type="presParOf" srcId="{45493718-1C2D-409C-904F-019AFA44244C}" destId="{68F9E691-D69C-4257-8CFF-CAAF295F8425}" srcOrd="3" destOrd="0" presId="urn:microsoft.com/office/officeart/2005/8/layout/hierarchy2"/>
    <dgm:cxn modelId="{A7CBCF2B-F45A-45E3-B34A-976B144EBB51}" type="presParOf" srcId="{68F9E691-D69C-4257-8CFF-CAAF295F8425}" destId="{3DE799A9-8A3A-4FC9-93B0-2CE0E4F08E44}" srcOrd="0" destOrd="0" presId="urn:microsoft.com/office/officeart/2005/8/layout/hierarchy2"/>
    <dgm:cxn modelId="{83AC5309-4127-48F0-97FE-7CEC563E916C}" type="presParOf" srcId="{68F9E691-D69C-4257-8CFF-CAAF295F8425}" destId="{F997D630-B221-434C-80E0-7654884A8CF0}" srcOrd="1" destOrd="0" presId="urn:microsoft.com/office/officeart/2005/8/layout/hierarchy2"/>
    <dgm:cxn modelId="{7BC07B13-13FD-4BC7-8BE1-0923BD43D714}" type="presParOf" srcId="{F997D630-B221-434C-80E0-7654884A8CF0}" destId="{15927792-3705-41B1-8873-4FE4008796CE}" srcOrd="0" destOrd="0" presId="urn:microsoft.com/office/officeart/2005/8/layout/hierarchy2"/>
    <dgm:cxn modelId="{1A195E26-3EE3-4E12-B3D9-40AA371A160F}" type="presParOf" srcId="{15927792-3705-41B1-8873-4FE4008796CE}" destId="{23C02B9A-C52A-4502-9296-5E80BFE88CDB}" srcOrd="0" destOrd="0" presId="urn:microsoft.com/office/officeart/2005/8/layout/hierarchy2"/>
    <dgm:cxn modelId="{B3FC61F1-3938-4EE4-912D-C7D46686FD54}" type="presParOf" srcId="{F997D630-B221-434C-80E0-7654884A8CF0}" destId="{9B5BF486-B47D-42CA-A591-5588C11F1622}" srcOrd="1" destOrd="0" presId="urn:microsoft.com/office/officeart/2005/8/layout/hierarchy2"/>
    <dgm:cxn modelId="{48F931B6-287D-476E-9CCE-C5918D8DFAD2}" type="presParOf" srcId="{9B5BF486-B47D-42CA-A591-5588C11F1622}" destId="{8BE0E1D6-17C1-4B25-81DB-D1E3EB12FCD6}" srcOrd="0" destOrd="0" presId="urn:microsoft.com/office/officeart/2005/8/layout/hierarchy2"/>
    <dgm:cxn modelId="{AFEBBAA0-7B33-4445-BC58-7EFE693C0FCB}" type="presParOf" srcId="{9B5BF486-B47D-42CA-A591-5588C11F1622}" destId="{2BA62446-0370-47B8-83A8-9AA8814AA226}" srcOrd="1" destOrd="0" presId="urn:microsoft.com/office/officeart/2005/8/layout/hierarchy2"/>
    <dgm:cxn modelId="{B52B8371-2450-4AB8-A58B-0D27230392FD}" type="presParOf" srcId="{F997D630-B221-434C-80E0-7654884A8CF0}" destId="{738FB52C-40B7-43A2-BD5F-C81C9189DF6E}" srcOrd="2" destOrd="0" presId="urn:microsoft.com/office/officeart/2005/8/layout/hierarchy2"/>
    <dgm:cxn modelId="{DC1681C5-47A7-472D-A24B-7A987AA13E91}" type="presParOf" srcId="{738FB52C-40B7-43A2-BD5F-C81C9189DF6E}" destId="{50D2CADC-A04B-492C-906C-67520795D1A9}" srcOrd="0" destOrd="0" presId="urn:microsoft.com/office/officeart/2005/8/layout/hierarchy2"/>
    <dgm:cxn modelId="{091F1F3A-D6B8-4D3E-83D1-CBFA7B4DF3FD}" type="presParOf" srcId="{F997D630-B221-434C-80E0-7654884A8CF0}" destId="{089DA19C-58D7-453E-BC67-57481E4D4764}" srcOrd="3" destOrd="0" presId="urn:microsoft.com/office/officeart/2005/8/layout/hierarchy2"/>
    <dgm:cxn modelId="{6F58F7DB-27FD-4B72-BE54-34FE9315BCE3}" type="presParOf" srcId="{089DA19C-58D7-453E-BC67-57481E4D4764}" destId="{449109A4-54EA-4807-8ED3-4E8B1FC93A3C}" srcOrd="0" destOrd="0" presId="urn:microsoft.com/office/officeart/2005/8/layout/hierarchy2"/>
    <dgm:cxn modelId="{BFC572CC-71C8-4AAC-B7E2-CFFBA00C94EC}" type="presParOf" srcId="{089DA19C-58D7-453E-BC67-57481E4D4764}" destId="{682DA798-681D-41BB-A352-6231D0DB574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3DAC6AF-F97C-44CC-985B-CA94918AF003}" type="datetimeFigureOut">
              <a:rPr lang="en-US" smtClean="0"/>
              <a:pPr/>
              <a:t>2/6/2025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AAAC6C3-4368-42BB-80E3-AEE618C42F36}" type="slidenum">
              <a:rPr lang="en-US" smtClean="0"/>
              <a:pPr/>
              <a:t>‹#›</a:t>
            </a:fld>
            <a:endParaRPr lang="en-US"/>
          </a:p>
        </p:txBody>
      </p:sp>
    </p:spTree>
    <p:extLst>
      <p:ext uri="{BB962C8B-B14F-4D97-AF65-F5344CB8AC3E}">
        <p14:creationId xmlns:p14="http://schemas.microsoft.com/office/powerpoint/2010/main" val="1171451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449FB6-B71B-4FD2-A994-FAB51FEF9003}" type="datetimeFigureOut">
              <a:rPr lang="en-US" smtClean="0"/>
              <a:pPr/>
              <a:t>2/6/2025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52C8FD-B642-43FC-9343-1F2831BD4989}" type="slidenum">
              <a:rPr lang="en-US" smtClean="0"/>
              <a:pPr/>
              <a:t>‹#›</a:t>
            </a:fld>
            <a:endParaRPr lang="en-US"/>
          </a:p>
        </p:txBody>
      </p:sp>
    </p:spTree>
    <p:extLst>
      <p:ext uri="{BB962C8B-B14F-4D97-AF65-F5344CB8AC3E}">
        <p14:creationId xmlns:p14="http://schemas.microsoft.com/office/powerpoint/2010/main" val="2098390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r>
              <a:rPr lang="bn-IN" smtClean="0"/>
              <a:t>বিদ্যাচর্চা</a:t>
            </a:r>
            <a:endParaRPr lang="en-US"/>
          </a:p>
        </p:txBody>
      </p:sp>
      <p:sp>
        <p:nvSpPr>
          <p:cNvPr id="6" name="Slide Number Placeholder 5"/>
          <p:cNvSpPr>
            <a:spLocks noGrp="1"/>
          </p:cNvSpPr>
          <p:nvPr>
            <p:ph type="sldNum" sz="quarter" idx="12"/>
          </p:nvPr>
        </p:nvSpPr>
        <p:spPr/>
        <p:txBody>
          <a:bodyPr/>
          <a:lstStyle/>
          <a:p>
            <a:fld id="{6A3EEBE0-2A13-43FA-A2AB-454FC8B62EDA}" type="slidenum">
              <a:rPr lang="en-US" smtClean="0"/>
              <a:pPr/>
              <a:t>‹#›</a:t>
            </a:fld>
            <a:endParaRPr lang="en-US" dirty="0"/>
          </a:p>
        </p:txBody>
      </p:sp>
      <p:sp>
        <p:nvSpPr>
          <p:cNvPr id="7" name="Footer Placeholder 4"/>
          <p:cNvSpPr txBox="1">
            <a:spLocks/>
          </p:cNvSpPr>
          <p:nvPr userDrawn="1"/>
        </p:nvSpPr>
        <p:spPr>
          <a:xfrm>
            <a:off x="8358250" y="-35594"/>
            <a:ext cx="2895600" cy="273844"/>
          </a:xfrm>
          <a:prstGeom prst="rect">
            <a:avLst/>
          </a:prstGeom>
        </p:spPr>
        <p:txBody>
          <a:bodyPr/>
          <a:lstStyle>
            <a:lvl1pPr>
              <a:defRPr sz="1800" b="1">
                <a:solidFill>
                  <a:schemeClr val="accent4">
                    <a:lumMod val="50000"/>
                  </a:schemeClr>
                </a:solidFill>
                <a:latin typeface="Shonar Bangla" pitchFamily="34" charset="0"/>
                <a:cs typeface="Shonar Bangla"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n-IN" sz="1800" b="1" i="0" u="none" strike="noStrike" kern="1200" cap="none" spc="0" normalizeH="0" baseline="0" noProof="0" smtClean="0">
                <a:ln>
                  <a:noFill/>
                </a:ln>
                <a:solidFill>
                  <a:schemeClr val="accent4">
                    <a:lumMod val="50000"/>
                  </a:schemeClr>
                </a:solidFill>
                <a:effectLst/>
                <a:uLnTx/>
                <a:uFillTx/>
                <a:latin typeface="Shonar Bangla" pitchFamily="34" charset="0"/>
                <a:ea typeface="+mn-ea"/>
                <a:cs typeface="Shonar Bangla" pitchFamily="34" charset="0"/>
              </a:rPr>
              <a:t>বিদ্যাচর্চা</a:t>
            </a:r>
            <a:endParaRPr kumimoji="0" lang="en-US" sz="1800" b="1" i="0" u="none" strike="noStrike" kern="1200" cap="none" spc="0" normalizeH="0" baseline="0" noProof="0" dirty="0">
              <a:ln>
                <a:noFill/>
              </a:ln>
              <a:solidFill>
                <a:schemeClr val="accent4">
                  <a:lumMod val="50000"/>
                </a:schemeClr>
              </a:solidFill>
              <a:effectLst/>
              <a:uLnTx/>
              <a:uFillTx/>
              <a:latin typeface="Shonar Bangla" pitchFamily="34" charset="0"/>
              <a:ea typeface="+mn-ea"/>
              <a:cs typeface="Shonar Bangla"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r>
              <a:rPr lang="bn-IN" smtClean="0"/>
              <a:t>বিদ্যাচর্চা</a:t>
            </a:r>
            <a:endParaRPr lang="en-US"/>
          </a:p>
        </p:txBody>
      </p:sp>
      <p:sp>
        <p:nvSpPr>
          <p:cNvPr id="6" name="Slide Number Placeholder 5"/>
          <p:cNvSpPr>
            <a:spLocks noGrp="1"/>
          </p:cNvSpPr>
          <p:nvPr>
            <p:ph type="sldNum" sz="quarter" idx="12"/>
          </p:nvPr>
        </p:nvSpPr>
        <p:spPr/>
        <p:txBody>
          <a:bodyPr/>
          <a:lstStyle/>
          <a:p>
            <a:fld id="{6A3EEBE0-2A13-43FA-A2AB-454FC8B62E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r>
              <a:rPr lang="bn-IN" smtClean="0"/>
              <a:t>বিদ্যাচর্চা</a:t>
            </a:r>
            <a:endParaRPr lang="en-US"/>
          </a:p>
        </p:txBody>
      </p:sp>
      <p:sp>
        <p:nvSpPr>
          <p:cNvPr id="6" name="Slide Number Placeholder 5"/>
          <p:cNvSpPr>
            <a:spLocks noGrp="1"/>
          </p:cNvSpPr>
          <p:nvPr>
            <p:ph type="sldNum" sz="quarter" idx="12"/>
          </p:nvPr>
        </p:nvSpPr>
        <p:spPr/>
        <p:txBody>
          <a:bodyPr/>
          <a:lstStyle/>
          <a:p>
            <a:fld id="{6A3EEBE0-2A13-43FA-A2AB-454FC8B62E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8229600" cy="857250"/>
          </a:xfrm>
        </p:spPr>
        <p:txBody>
          <a:bodyPr/>
          <a:lstStyle>
            <a:lvl1pPr>
              <a:defRPr b="1">
                <a:solidFill>
                  <a:srgbClr val="C00000"/>
                </a:solidFill>
                <a:latin typeface="Shonar Bangla" pitchFamily="34" charset="0"/>
                <a:cs typeface="Shonar Bangl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00150"/>
            <a:ext cx="8229600" cy="3810000"/>
          </a:xfrm>
          <a:ln>
            <a:noFill/>
          </a:ln>
          <a:effectLst/>
          <a:scene3d>
            <a:camera prst="orthographicFront">
              <a:rot lat="0" lon="0" rev="0"/>
            </a:camera>
            <a:lightRig rig="brightRoom" dir="t">
              <a:rot lat="0" lon="0" rev="600000"/>
            </a:lightRig>
          </a:scene3d>
          <a:sp3d prstMaterial="metal">
            <a:bevelT w="38100" h="57150" prst="angle"/>
          </a:sp3d>
        </p:spPr>
        <p:txBody>
          <a:bodyPr/>
          <a:lstStyle>
            <a:lvl1pPr>
              <a:buFontTx/>
              <a:buBlip>
                <a:blip r:embed="rId2"/>
              </a:buBlip>
              <a:defRPr b="1">
                <a:solidFill>
                  <a:srgbClr val="800000"/>
                </a:solidFill>
                <a:latin typeface="Shonar Bangla" pitchFamily="34" charset="0"/>
                <a:cs typeface="Shonar Bangla" pitchFamily="34" charset="0"/>
              </a:defRPr>
            </a:lvl1pPr>
            <a:lvl2pPr>
              <a:buFont typeface="Wingdings" pitchFamily="2" charset="2"/>
              <a:buChar char="§"/>
              <a:defRPr b="1">
                <a:solidFill>
                  <a:srgbClr val="800000"/>
                </a:solidFill>
                <a:latin typeface="Shonar Bangla" pitchFamily="34" charset="0"/>
                <a:cs typeface="Shonar Bangla" pitchFamily="34" charset="0"/>
              </a:defRPr>
            </a:lvl2pPr>
            <a:lvl3pPr>
              <a:defRPr b="1">
                <a:solidFill>
                  <a:srgbClr val="800000"/>
                </a:solidFill>
                <a:latin typeface="Shonar Bangla" pitchFamily="34" charset="0"/>
                <a:cs typeface="Shonar Bangla" pitchFamily="34" charset="0"/>
              </a:defRPr>
            </a:lvl3pPr>
            <a:lvl4pPr>
              <a:defRPr b="1">
                <a:solidFill>
                  <a:srgbClr val="800000"/>
                </a:solidFill>
                <a:latin typeface="Shonar Bangla" pitchFamily="34" charset="0"/>
                <a:cs typeface="Shonar Bangla" pitchFamily="34" charset="0"/>
              </a:defRPr>
            </a:lvl4pPr>
            <a:lvl5pPr>
              <a:defRPr b="1">
                <a:solidFill>
                  <a:srgbClr val="800000"/>
                </a:solidFill>
                <a:latin typeface="Shonar Bangla" pitchFamily="34" charset="0"/>
                <a:cs typeface="Shonar Bangl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r>
              <a:rPr lang="bn-IN" smtClean="0"/>
              <a:t>বিদ্যাচর্চা</a:t>
            </a:r>
            <a:endParaRPr lang="en-US"/>
          </a:p>
        </p:txBody>
      </p:sp>
      <p:sp>
        <p:nvSpPr>
          <p:cNvPr id="6" name="Slide Number Placeholder 5"/>
          <p:cNvSpPr>
            <a:spLocks noGrp="1"/>
          </p:cNvSpPr>
          <p:nvPr>
            <p:ph type="sldNum" sz="quarter" idx="12"/>
          </p:nvPr>
        </p:nvSpPr>
        <p:spPr/>
        <p:txBody>
          <a:bodyPr/>
          <a:lstStyle/>
          <a:p>
            <a:fld id="{6A3EEBE0-2A13-43FA-A2AB-454FC8B62ED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3844"/>
          </a:xfrm>
          <a:prstGeom prst="rect">
            <a:avLst/>
          </a:prstGeom>
        </p:spPr>
        <p:txBody>
          <a:bodyPr/>
          <a:lstStyle/>
          <a:p>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r>
              <a:rPr lang="bn-IN" smtClean="0"/>
              <a:t>বিদ্যাচর্চা</a:t>
            </a:r>
            <a:endParaRPr lang="en-US"/>
          </a:p>
        </p:txBody>
      </p:sp>
      <p:sp>
        <p:nvSpPr>
          <p:cNvPr id="7" name="Slide Number Placeholder 6"/>
          <p:cNvSpPr>
            <a:spLocks noGrp="1"/>
          </p:cNvSpPr>
          <p:nvPr>
            <p:ph type="sldNum" sz="quarter" idx="12"/>
          </p:nvPr>
        </p:nvSpPr>
        <p:spPr/>
        <p:txBody>
          <a:bodyPr/>
          <a:lstStyle/>
          <a:p>
            <a:fld id="{6A3EEBE0-2A13-43FA-A2AB-454FC8B62ED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4767263"/>
            <a:ext cx="2133600" cy="273844"/>
          </a:xfrm>
          <a:prstGeom prst="rect">
            <a:avLst/>
          </a:prstGeom>
        </p:spPr>
        <p:txBody>
          <a:bodyPr/>
          <a:lstStyle/>
          <a:p>
            <a:endParaRPr lang="en-US"/>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r>
              <a:rPr lang="bn-IN" smtClean="0"/>
              <a:t>বিদ্যাচর্চা</a:t>
            </a:r>
            <a:endParaRPr lang="en-US"/>
          </a:p>
        </p:txBody>
      </p:sp>
      <p:sp>
        <p:nvSpPr>
          <p:cNvPr id="9" name="Slide Number Placeholder 8"/>
          <p:cNvSpPr>
            <a:spLocks noGrp="1"/>
          </p:cNvSpPr>
          <p:nvPr>
            <p:ph type="sldNum" sz="quarter" idx="12"/>
          </p:nvPr>
        </p:nvSpPr>
        <p:spPr/>
        <p:txBody>
          <a:bodyPr/>
          <a:lstStyle/>
          <a:p>
            <a:fld id="{6A3EEBE0-2A13-43FA-A2AB-454FC8B62ED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4767263"/>
            <a:ext cx="2133600" cy="273844"/>
          </a:xfrm>
          <a:prstGeom prst="rect">
            <a:avLst/>
          </a:prstGeom>
        </p:spPr>
        <p:txBody>
          <a:bodyPr/>
          <a:lstStyle/>
          <a:p>
            <a:endParaRPr lang="en-US"/>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r>
              <a:rPr lang="bn-IN" smtClean="0"/>
              <a:t>বিদ্যাচর্চা</a:t>
            </a:r>
            <a:endParaRPr lang="en-US"/>
          </a:p>
        </p:txBody>
      </p:sp>
      <p:sp>
        <p:nvSpPr>
          <p:cNvPr id="5" name="Slide Number Placeholder 4"/>
          <p:cNvSpPr>
            <a:spLocks noGrp="1"/>
          </p:cNvSpPr>
          <p:nvPr>
            <p:ph type="sldNum" sz="quarter" idx="12"/>
          </p:nvPr>
        </p:nvSpPr>
        <p:spPr/>
        <p:txBody>
          <a:bodyPr/>
          <a:lstStyle/>
          <a:p>
            <a:fld id="{6A3EEBE0-2A13-43FA-A2AB-454FC8B62E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endParaRPr lang="en-US"/>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r>
              <a:rPr lang="bn-IN" smtClean="0"/>
              <a:t>বিদ্যাচর্চা</a:t>
            </a:r>
            <a:endParaRPr lang="en-US"/>
          </a:p>
        </p:txBody>
      </p:sp>
      <p:sp>
        <p:nvSpPr>
          <p:cNvPr id="4" name="Slide Number Placeholder 3"/>
          <p:cNvSpPr>
            <a:spLocks noGrp="1"/>
          </p:cNvSpPr>
          <p:nvPr>
            <p:ph type="sldNum" sz="quarter" idx="12"/>
          </p:nvPr>
        </p:nvSpPr>
        <p:spPr/>
        <p:txBody>
          <a:bodyPr/>
          <a:lstStyle/>
          <a:p>
            <a:fld id="{6A3EEBE0-2A13-43FA-A2AB-454FC8B62E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r>
              <a:rPr lang="bn-IN" smtClean="0"/>
              <a:t>বিদ্যাচর্চা</a:t>
            </a:r>
            <a:endParaRPr lang="en-US"/>
          </a:p>
        </p:txBody>
      </p:sp>
      <p:sp>
        <p:nvSpPr>
          <p:cNvPr id="7" name="Slide Number Placeholder 6"/>
          <p:cNvSpPr>
            <a:spLocks noGrp="1"/>
          </p:cNvSpPr>
          <p:nvPr>
            <p:ph type="sldNum" sz="quarter" idx="12"/>
          </p:nvPr>
        </p:nvSpPr>
        <p:spPr/>
        <p:txBody>
          <a:bodyPr/>
          <a:lstStyle/>
          <a:p>
            <a:fld id="{6A3EEBE0-2A13-43FA-A2AB-454FC8B62ED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r>
              <a:rPr lang="bn-IN" smtClean="0"/>
              <a:t>বিদ্যাচর্চা</a:t>
            </a:r>
            <a:endParaRPr lang="en-US"/>
          </a:p>
        </p:txBody>
      </p:sp>
      <p:sp>
        <p:nvSpPr>
          <p:cNvPr id="7" name="Slide Number Placeholder 6"/>
          <p:cNvSpPr>
            <a:spLocks noGrp="1"/>
          </p:cNvSpPr>
          <p:nvPr>
            <p:ph type="sldNum" sz="quarter" idx="12"/>
          </p:nvPr>
        </p:nvSpPr>
        <p:spPr/>
        <p:txBody>
          <a:bodyPr/>
          <a:lstStyle/>
          <a:p>
            <a:fld id="{6A3EEBE0-2A13-43FA-A2AB-454FC8B62ED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2" descr="E:\Academics\Projects\Vidyacharcha NET and SLST\Power point tools\Background images\f8eba44027042503d272af5fdf5f64e9.jpg"/>
          <p:cNvPicPr>
            <a:picLocks noChangeAspect="1" noChangeArrowheads="1"/>
          </p:cNvPicPr>
          <p:nvPr userDrawn="1"/>
        </p:nvPicPr>
        <p:blipFill>
          <a:blip r:embed="rId13">
            <a:lum bright="38000" contrast="3000"/>
          </a:blip>
          <a:srcRect l="208"/>
          <a:stretch>
            <a:fillRect/>
          </a:stretch>
        </p:blipFill>
        <p:spPr bwMode="auto">
          <a:xfrm>
            <a:off x="0" y="-34052"/>
            <a:ext cx="9144000" cy="5177552"/>
          </a:xfrm>
          <a:prstGeom prst="rect">
            <a:avLst/>
          </a:prstGeom>
          <a:noFill/>
        </p:spPr>
      </p:pic>
      <p:pic>
        <p:nvPicPr>
          <p:cNvPr id="1029" name="Picture 5" descr="E:\Academics\Projects\Vidyacharcha NET and SLST\Power point tools\Background images\6818.png"/>
          <p:cNvPicPr>
            <a:picLocks noChangeAspect="1" noChangeArrowheads="1"/>
          </p:cNvPicPr>
          <p:nvPr userDrawn="1"/>
        </p:nvPicPr>
        <p:blipFill>
          <a:blip r:embed="rId14"/>
          <a:srcRect/>
          <a:stretch>
            <a:fillRect/>
          </a:stretch>
        </p:blipFill>
        <p:spPr bwMode="auto">
          <a:xfrm>
            <a:off x="114300" y="57150"/>
            <a:ext cx="1978807" cy="2209800"/>
          </a:xfrm>
          <a:prstGeom prst="rect">
            <a:avLst/>
          </a:prstGeom>
          <a:noFill/>
        </p:spPr>
      </p:pic>
      <p:sp>
        <p:nvSpPr>
          <p:cNvPr id="2" name="Title Placeholder 1"/>
          <p:cNvSpPr>
            <a:spLocks noGrp="1"/>
          </p:cNvSpPr>
          <p:nvPr>
            <p:ph type="title"/>
          </p:nvPr>
        </p:nvSpPr>
        <p:spPr>
          <a:xfrm>
            <a:off x="457200" y="205978"/>
            <a:ext cx="8229600" cy="857250"/>
          </a:xfrm>
          <a:prstGeom prst="rect">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lIns="91440" tIns="45720" rIns="91440" bIns="45720" rtlCol="0">
            <a:normAutofit/>
          </a:bodyPr>
          <a:lstStyle/>
          <a:p>
            <a:pPr lvl="0"/>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A3EEBE0-2A13-43FA-A2AB-454FC8B62E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Shonar Bangla" pitchFamily="34" charset="0"/>
          <a:ea typeface="+mj-ea"/>
          <a:cs typeface="Shonar Bangl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Shonar Bangla" pitchFamily="34" charset="0"/>
          <a:ea typeface="+mn-ea"/>
          <a:cs typeface="Shonar Bangl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742950"/>
            <a:ext cx="8229600" cy="1143000"/>
          </a:xfr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r>
              <a:rPr lang="bn-IN" sz="4800" b="1" dirty="0" smtClean="0">
                <a:solidFill>
                  <a:schemeClr val="accent2">
                    <a:lumMod val="50000"/>
                  </a:schemeClr>
                </a:solidFill>
              </a:rPr>
              <a:t>অন্নম্ভট্টরচিত তর্কসংগ্রহ</a:t>
            </a:r>
            <a:br>
              <a:rPr lang="bn-IN" sz="4800" b="1" dirty="0" smtClean="0">
                <a:solidFill>
                  <a:schemeClr val="accent2">
                    <a:lumMod val="50000"/>
                  </a:schemeClr>
                </a:solidFill>
              </a:rPr>
            </a:br>
            <a:r>
              <a:rPr lang="bn-IN" sz="4000" dirty="0" smtClean="0">
                <a:solidFill>
                  <a:schemeClr val="accent2">
                    <a:lumMod val="50000"/>
                  </a:schemeClr>
                </a:solidFill>
              </a:rPr>
              <a:t>পঞ্চম পর্ব</a:t>
            </a:r>
            <a:endParaRPr lang="en-US" sz="4800" b="1" dirty="0">
              <a:solidFill>
                <a:schemeClr val="accent2">
                  <a:lumMod val="50000"/>
                </a:schemeClr>
              </a:solidFill>
            </a:endParaRPr>
          </a:p>
        </p:txBody>
      </p:sp>
      <p:sp>
        <p:nvSpPr>
          <p:cNvPr id="3" name="Content Placeholder 2"/>
          <p:cNvSpPr>
            <a:spLocks noGrp="1"/>
          </p:cNvSpPr>
          <p:nvPr>
            <p:ph idx="1"/>
          </p:nvPr>
        </p:nvSpPr>
        <p:spPr>
          <a:xfrm>
            <a:off x="304800" y="2266950"/>
            <a:ext cx="8610600" cy="2514600"/>
          </a:xfr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70000" lnSpcReduction="20000"/>
          </a:bodyPr>
          <a:lstStyle/>
          <a:p>
            <a:pPr algn="ctr">
              <a:spcBef>
                <a:spcPts val="0"/>
              </a:spcBef>
              <a:buNone/>
            </a:pPr>
            <a:r>
              <a:rPr lang="bn-IN" sz="2800" b="1" dirty="0" smtClean="0">
                <a:solidFill>
                  <a:srgbClr val="C00000"/>
                </a:solidFill>
              </a:rPr>
              <a:t>আলোচনায়</a:t>
            </a:r>
            <a:endParaRPr lang="en-US" sz="2800" dirty="0">
              <a:solidFill>
                <a:srgbClr val="C00000"/>
              </a:solidFill>
            </a:endParaRPr>
          </a:p>
          <a:p>
            <a:pPr algn="ctr">
              <a:spcBef>
                <a:spcPts val="0"/>
              </a:spcBef>
              <a:buNone/>
            </a:pPr>
            <a:endParaRPr lang="en-US" sz="4000" dirty="0" smtClean="0">
              <a:solidFill>
                <a:srgbClr val="C00000"/>
              </a:solidFill>
            </a:endParaRPr>
          </a:p>
          <a:p>
            <a:pPr algn="ctr">
              <a:spcBef>
                <a:spcPts val="0"/>
              </a:spcBef>
              <a:buNone/>
            </a:pPr>
            <a:r>
              <a:rPr lang="en-US" sz="4000" dirty="0" err="1" smtClean="0">
                <a:solidFill>
                  <a:srgbClr val="002060"/>
                </a:solidFill>
              </a:rPr>
              <a:t>দীপক</a:t>
            </a:r>
            <a:r>
              <a:rPr lang="en-US" sz="4000" dirty="0" smtClean="0">
                <a:solidFill>
                  <a:srgbClr val="002060"/>
                </a:solidFill>
              </a:rPr>
              <a:t> </a:t>
            </a:r>
            <a:r>
              <a:rPr lang="en-US" sz="4000" dirty="0" err="1" smtClean="0">
                <a:solidFill>
                  <a:srgbClr val="002060"/>
                </a:solidFill>
              </a:rPr>
              <a:t>গড়াই</a:t>
            </a:r>
            <a:endParaRPr lang="en-US" sz="4000" dirty="0" smtClean="0">
              <a:solidFill>
                <a:srgbClr val="002060"/>
              </a:solidFill>
            </a:endParaRPr>
          </a:p>
          <a:p>
            <a:pPr algn="ctr">
              <a:spcBef>
                <a:spcPts val="0"/>
              </a:spcBef>
              <a:buNone/>
            </a:pPr>
            <a:endParaRPr lang="en-US" sz="4000" dirty="0" smtClean="0">
              <a:solidFill>
                <a:srgbClr val="C00000"/>
              </a:solidFill>
            </a:endParaRPr>
          </a:p>
          <a:p>
            <a:pPr algn="ctr">
              <a:spcBef>
                <a:spcPts val="0"/>
              </a:spcBef>
              <a:buNone/>
            </a:pPr>
            <a:r>
              <a:rPr lang="en-US" sz="2600" dirty="0" err="1" smtClean="0">
                <a:solidFill>
                  <a:srgbClr val="C00000"/>
                </a:solidFill>
              </a:rPr>
              <a:t>সহকারী</a:t>
            </a:r>
            <a:r>
              <a:rPr lang="en-US" sz="2600" dirty="0" smtClean="0">
                <a:solidFill>
                  <a:srgbClr val="C00000"/>
                </a:solidFill>
              </a:rPr>
              <a:t> </a:t>
            </a:r>
            <a:r>
              <a:rPr lang="en-US" sz="2600" dirty="0" err="1" smtClean="0">
                <a:solidFill>
                  <a:srgbClr val="C00000"/>
                </a:solidFill>
              </a:rPr>
              <a:t>অধ্যাপক</a:t>
            </a:r>
            <a:endParaRPr lang="en-US" sz="2600" dirty="0" smtClean="0">
              <a:solidFill>
                <a:srgbClr val="C00000"/>
              </a:solidFill>
            </a:endParaRPr>
          </a:p>
          <a:p>
            <a:pPr algn="ctr">
              <a:spcBef>
                <a:spcPts val="0"/>
              </a:spcBef>
              <a:buNone/>
            </a:pPr>
            <a:endParaRPr lang="en-US" sz="2600" dirty="0" smtClean="0">
              <a:solidFill>
                <a:srgbClr val="C00000"/>
              </a:solidFill>
            </a:endParaRPr>
          </a:p>
          <a:p>
            <a:pPr algn="ctr">
              <a:spcBef>
                <a:spcPts val="0"/>
              </a:spcBef>
              <a:buNone/>
            </a:pPr>
            <a:r>
              <a:rPr lang="en-US" sz="2100" dirty="0" err="1" smtClean="0">
                <a:solidFill>
                  <a:srgbClr val="C00000"/>
                </a:solidFill>
              </a:rPr>
              <a:t>সংস্কৃত</a:t>
            </a:r>
            <a:r>
              <a:rPr lang="en-US" sz="2100" dirty="0" smtClean="0">
                <a:solidFill>
                  <a:srgbClr val="C00000"/>
                </a:solidFill>
              </a:rPr>
              <a:t> </a:t>
            </a:r>
            <a:r>
              <a:rPr lang="en-US" sz="2100" dirty="0" err="1" smtClean="0">
                <a:solidFill>
                  <a:srgbClr val="C00000"/>
                </a:solidFill>
              </a:rPr>
              <a:t>বিভাগ</a:t>
            </a:r>
            <a:r>
              <a:rPr lang="en-US" sz="2100" dirty="0" smtClean="0">
                <a:solidFill>
                  <a:srgbClr val="C00000"/>
                </a:solidFill>
              </a:rPr>
              <a:t>,</a:t>
            </a:r>
          </a:p>
          <a:p>
            <a:pPr algn="ctr">
              <a:spcBef>
                <a:spcPts val="0"/>
              </a:spcBef>
              <a:buNone/>
            </a:pPr>
            <a:r>
              <a:rPr lang="en-US" sz="2100" dirty="0" smtClean="0">
                <a:solidFill>
                  <a:srgbClr val="C00000"/>
                </a:solidFill>
              </a:rPr>
              <a:t> </a:t>
            </a:r>
          </a:p>
          <a:p>
            <a:pPr algn="ctr">
              <a:spcBef>
                <a:spcPts val="0"/>
              </a:spcBef>
              <a:buNone/>
            </a:pPr>
            <a:r>
              <a:rPr lang="en-US" sz="2100" dirty="0" err="1" smtClean="0">
                <a:solidFill>
                  <a:srgbClr val="C00000"/>
                </a:solidFill>
              </a:rPr>
              <a:t>বিজয়</a:t>
            </a:r>
            <a:r>
              <a:rPr lang="en-US" sz="2100" dirty="0" smtClean="0">
                <a:solidFill>
                  <a:srgbClr val="C00000"/>
                </a:solidFill>
              </a:rPr>
              <a:t> </a:t>
            </a:r>
            <a:r>
              <a:rPr lang="en-US" sz="2100" dirty="0" err="1" smtClean="0">
                <a:solidFill>
                  <a:srgbClr val="C00000"/>
                </a:solidFill>
              </a:rPr>
              <a:t>নারায়ণ</a:t>
            </a:r>
            <a:r>
              <a:rPr lang="en-US" sz="2100" dirty="0" smtClean="0">
                <a:solidFill>
                  <a:srgbClr val="C00000"/>
                </a:solidFill>
              </a:rPr>
              <a:t> </a:t>
            </a:r>
            <a:r>
              <a:rPr lang="en-US" sz="2100" dirty="0" err="1" smtClean="0">
                <a:solidFill>
                  <a:srgbClr val="C00000"/>
                </a:solidFill>
              </a:rPr>
              <a:t>মহাবিদ্যালয়</a:t>
            </a:r>
            <a:r>
              <a:rPr lang="en-US" sz="2100" dirty="0" smtClean="0">
                <a:solidFill>
                  <a:srgbClr val="C00000"/>
                </a:solidFill>
              </a:rPr>
              <a:t> </a:t>
            </a:r>
            <a:endParaRPr lang="bn-IN" sz="2100" b="1" dirty="0" smtClean="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n-IN" dirty="0" smtClean="0"/>
              <a:t>সবিকল্পক এবং নির্বিকল্পক প্রত্যক্ষ</a:t>
            </a:r>
            <a:endParaRPr lang="en-US" dirty="0"/>
          </a:p>
        </p:txBody>
      </p:sp>
      <p:sp>
        <p:nvSpPr>
          <p:cNvPr id="3" name="Content Placeholder 2"/>
          <p:cNvSpPr>
            <a:spLocks noGrp="1"/>
          </p:cNvSpPr>
          <p:nvPr>
            <p:ph idx="1"/>
          </p:nvPr>
        </p:nvSpPr>
        <p:spPr/>
        <p:txBody>
          <a:bodyPr>
            <a:normAutofit fontScale="85000" lnSpcReduction="10000"/>
          </a:bodyPr>
          <a:lstStyle/>
          <a:p>
            <a:r>
              <a:rPr lang="bn-IN" dirty="0" smtClean="0"/>
              <a:t>অয়ং ঘটঃ – ঘটজ্ঞানম্।</a:t>
            </a:r>
          </a:p>
          <a:p>
            <a:pPr>
              <a:buNone/>
            </a:pPr>
            <a:r>
              <a:rPr lang="bn-IN" dirty="0" smtClean="0"/>
              <a:t>	ঘটঃ – বিশেষ্য – ঘটবিশেষ্যকং জ্ঞানম্</a:t>
            </a:r>
          </a:p>
          <a:p>
            <a:pPr>
              <a:buNone/>
            </a:pPr>
            <a:r>
              <a:rPr lang="bn-IN" dirty="0" smtClean="0"/>
              <a:t>	ঘটত্বম্ – বিশেষণ, প্রকার – ঘটত্বপ্রকারকং জ্ঞানম্</a:t>
            </a:r>
          </a:p>
          <a:p>
            <a:pPr>
              <a:buNone/>
            </a:pPr>
            <a:r>
              <a:rPr lang="bn-IN" dirty="0" smtClean="0"/>
              <a:t>	সম্বন্ধ/সংসর্গ – সমবায় – সমবাযসংসর্গকং জ্ঞানম্</a:t>
            </a:r>
          </a:p>
          <a:p>
            <a:r>
              <a:rPr lang="bn-IN" dirty="0" smtClean="0"/>
              <a:t>নিষ্প্রকারকং জ্ঞানং নির্বিকল্পকম্।</a:t>
            </a:r>
          </a:p>
          <a:p>
            <a:r>
              <a:rPr lang="bn-IN" dirty="0" smtClean="0"/>
              <a:t>সপ্রকারকং জ্ঞানং সবিকল্পকম্। যথা ডিত্থোযং, ব্রাহ্মণোযং, শ্যামোযম্ ইতি।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ইন্দ্রিয়ার্থসন্নিকর্ষ</a:t>
            </a:r>
            <a:endParaRPr lang="en-IN" dirty="0"/>
          </a:p>
        </p:txBody>
      </p:sp>
      <p:sp>
        <p:nvSpPr>
          <p:cNvPr id="3" name="Content Placeholder 2"/>
          <p:cNvSpPr>
            <a:spLocks noGrp="1"/>
          </p:cNvSpPr>
          <p:nvPr>
            <p:ph idx="1"/>
          </p:nvPr>
        </p:nvSpPr>
        <p:spPr/>
        <p:txBody>
          <a:bodyPr>
            <a:normAutofit lnSpcReduction="10000"/>
          </a:bodyPr>
          <a:lstStyle/>
          <a:p>
            <a:r>
              <a:rPr lang="bn-IN" dirty="0" smtClean="0"/>
              <a:t>সন্নিকর্ষ দুই প্রকার – লৌকিক এবং অলৌকিক সন্নিকর্ষ।</a:t>
            </a:r>
          </a:p>
          <a:p>
            <a:r>
              <a:rPr lang="bn-IN" dirty="0" smtClean="0"/>
              <a:t>অলৌকিক সন্নিকর্ষ তিন প্রকার – সামান্যলক্ষণ, জ্ঞানলক্ষণ এবং যোগজ।</a:t>
            </a:r>
          </a:p>
          <a:p>
            <a:r>
              <a:rPr lang="bn-IN" dirty="0" smtClean="0"/>
              <a:t>লৌকিক সন্নিকর্ষ ছয় প্রকার – সংযোগ, সংযুক্তসমবায়, সংযুক্তসমবেতসমবায়, সমবায়, সমবেতসমবায় এবং বিশেষণবিশেষ্যভাব।</a:t>
            </a:r>
            <a:endParaRPr lang="en-IN" dirty="0"/>
          </a:p>
        </p:txBody>
      </p:sp>
    </p:spTree>
    <p:extLst>
      <p:ext uri="{BB962C8B-B14F-4D97-AF65-F5344CB8AC3E}">
        <p14:creationId xmlns:p14="http://schemas.microsoft.com/office/powerpoint/2010/main" val="16315152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ইন্দ্রিয়ার্থসন্নিকর্ষ ২</a:t>
            </a:r>
            <a:endParaRPr lang="en-IN" dirty="0"/>
          </a:p>
        </p:txBody>
      </p:sp>
      <p:sp>
        <p:nvSpPr>
          <p:cNvPr id="3" name="Content Placeholder 2"/>
          <p:cNvSpPr>
            <a:spLocks noGrp="1"/>
          </p:cNvSpPr>
          <p:nvPr>
            <p:ph idx="1"/>
          </p:nvPr>
        </p:nvSpPr>
        <p:spPr/>
        <p:txBody>
          <a:bodyPr>
            <a:normAutofit fontScale="70000" lnSpcReduction="20000"/>
          </a:bodyPr>
          <a:lstStyle/>
          <a:p>
            <a:r>
              <a:rPr lang="bn-IN" dirty="0" smtClean="0"/>
              <a:t>চক্ষুষা ঘটপ্রত্যক্ষজননে সংযোগঃ সন্নিকর্ষঃ।</a:t>
            </a:r>
          </a:p>
          <a:p>
            <a:r>
              <a:rPr lang="bn-IN" dirty="0" smtClean="0"/>
              <a:t>ঘটরূপপ্রত্যক্ষে সংযুক্তসমবাযঃ সন্নিকর্ষঃ। চক্ষুঃসংযুক্তে ঘটে রূপস্য সমবাযাৎ।</a:t>
            </a:r>
          </a:p>
          <a:p>
            <a:r>
              <a:rPr lang="bn-IN" dirty="0" smtClean="0"/>
              <a:t>রূপত্বসামান্যপ্রত্যক্ষে সংযুক্ত-সমবেত-সমবাযঃ সন্নিকর্ষঃ। চক্ষুঃসংযুক্তে ঘটে রূপং সমবেতং, তত্র রূপত্বস্য সমবাযাৎ।</a:t>
            </a:r>
          </a:p>
          <a:p>
            <a:r>
              <a:rPr lang="bn-IN" dirty="0" smtClean="0"/>
              <a:t>শ্রোত্রেণ শব্দসাক্ষাৎকারে সমবাযঃ সন্নিকর্ষঃ। কর্ণবিবরবর্ত্যাকাশস্য শ্রোত্রত্বাৎ শব্দস্যাকাশগুণত্বাৎ গুণগুণিনোশ্চ সমবাযাৎ।</a:t>
            </a:r>
          </a:p>
          <a:p>
            <a:r>
              <a:rPr lang="bn-IN" dirty="0" smtClean="0"/>
              <a:t>শব্দত্বসাক্ষাৎকারে সমবেতসমবাযঃ সন্নিকর্ষঃ। শ্রোত্রসমবেতে শব্দে শব্দত্বস্য সমবাযাৎ। </a:t>
            </a:r>
          </a:p>
          <a:p>
            <a:r>
              <a:rPr lang="bn-IN" dirty="0" smtClean="0"/>
              <a:t>অভাবপ্রত্যক্ষে বিশেষণবিশেষ্যভাবঃ সন্নিকর্ষঃ। ঘটাভাববদ্ ভূতলম্ ইত্যত্র চক্ষুঃসংযুক্তে ভূতলে ঘটাভাবস্য বিশেষণত্বাৎ। </a:t>
            </a:r>
          </a:p>
        </p:txBody>
      </p:sp>
    </p:spTree>
    <p:extLst>
      <p:ext uri="{BB962C8B-B14F-4D97-AF65-F5344CB8AC3E}">
        <p14:creationId xmlns:p14="http://schemas.microsoft.com/office/powerpoint/2010/main" val="4080006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998733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অনুমান</a:t>
            </a:r>
            <a:endParaRPr lang="en-US" dirty="0"/>
          </a:p>
        </p:txBody>
      </p:sp>
      <p:sp>
        <p:nvSpPr>
          <p:cNvPr id="3" name="Content Placeholder 2"/>
          <p:cNvSpPr>
            <a:spLocks noGrp="1"/>
          </p:cNvSpPr>
          <p:nvPr>
            <p:ph idx="1"/>
          </p:nvPr>
        </p:nvSpPr>
        <p:spPr/>
        <p:txBody>
          <a:bodyPr>
            <a:normAutofit fontScale="77500" lnSpcReduction="20000"/>
          </a:bodyPr>
          <a:lstStyle/>
          <a:p>
            <a:r>
              <a:rPr lang="bn-IN" dirty="0" smtClean="0"/>
              <a:t>পর্বতো বহ্নিমান্ ধূমাৎ/ধূমবত্ত্বাৎ - পর্বত বহ্নিবিশিষ্ট, কারণ সেখানে ধুঁয়ো আছে। </a:t>
            </a:r>
          </a:p>
          <a:p>
            <a:r>
              <a:rPr lang="bn-IN" dirty="0" smtClean="0"/>
              <a:t>ব্যাপ্তিজ্ঞান – যত্র যত্র ধূমঃ তত্র তত্র বহ্নিঃ </a:t>
            </a:r>
            <a:br>
              <a:rPr lang="bn-IN" dirty="0" smtClean="0"/>
            </a:br>
            <a:r>
              <a:rPr lang="bn-IN" dirty="0" smtClean="0"/>
              <a:t>ব্যাপ্তি ধূমে গৃহীত হয়। ধূম হল ব্যাপ্তিবিশিষ্ট বা ব্যাপ্য। বহ্নি হল ব্যাপক।</a:t>
            </a:r>
          </a:p>
          <a:p>
            <a:r>
              <a:rPr lang="bn-IN" dirty="0" smtClean="0"/>
              <a:t>পক্ষধর্মতাজ্ঞান – পর্বতো ধূমবান্। </a:t>
            </a:r>
            <a:br>
              <a:rPr lang="bn-IN" dirty="0" smtClean="0"/>
            </a:br>
            <a:r>
              <a:rPr lang="bn-IN" dirty="0" smtClean="0"/>
              <a:t>পর্বত – পক্ষ, হেতুর অর্থাৎ ধূমের পক্ষে থাকার জ্ঞানকে বলে পক্ষধর্মতাজ্ঞান। </a:t>
            </a:r>
          </a:p>
          <a:p>
            <a:r>
              <a:rPr lang="bn-IN" dirty="0" smtClean="0"/>
              <a:t>পরামর্শ – বহ্নিব্যাপ্যধূমবান্ অযং পর্বতঃ। এই পর্বতটি বহ্নির ব্যাপ্য ধুঁয়োযুক্ত। </a:t>
            </a:r>
          </a:p>
          <a:p>
            <a:r>
              <a:rPr lang="bn-IN" dirty="0" smtClean="0"/>
              <a:t>অনুমিতি – পর্বতো বহ্নিমান্ – পর্বত আগুনবিশিষ্ট</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করণম্</a:t>
            </a:r>
            <a:endParaRPr lang="en-US" dirty="0"/>
          </a:p>
        </p:txBody>
      </p:sp>
      <p:sp>
        <p:nvSpPr>
          <p:cNvPr id="3" name="Content Placeholder 2"/>
          <p:cNvSpPr>
            <a:spLocks noGrp="1"/>
          </p:cNvSpPr>
          <p:nvPr>
            <p:ph idx="1"/>
          </p:nvPr>
        </p:nvSpPr>
        <p:spPr/>
        <p:txBody>
          <a:bodyPr>
            <a:normAutofit fontScale="85000" lnSpcReduction="20000"/>
          </a:bodyPr>
          <a:lstStyle/>
          <a:p>
            <a:r>
              <a:rPr lang="bn-IN" dirty="0" smtClean="0"/>
              <a:t>ব্যাপারবৎ অসাধারণং কারণং করণম্</a:t>
            </a:r>
            <a:br>
              <a:rPr lang="bn-IN" dirty="0" smtClean="0"/>
            </a:br>
            <a:r>
              <a:rPr lang="bn-IN" dirty="0" smtClean="0"/>
              <a:t>ঈশ্বর, ঈশ্বরের জ্ঞান, ঈশ্বরের প্রযত্ন, ঈশ্বরের ইচ্ছা, দিক্, অদৃষ্ট, কাল, আকাশ, প্রাগভাব, প্রতিবন্ধকাভাব...</a:t>
            </a:r>
          </a:p>
          <a:p>
            <a:r>
              <a:rPr lang="bn-IN" dirty="0" smtClean="0"/>
              <a:t>অসাধারণং কারণম্</a:t>
            </a:r>
          </a:p>
          <a:p>
            <a:r>
              <a:rPr lang="bn-IN" dirty="0" smtClean="0"/>
              <a:t>ব্যাপারবৎ - ব্যাপারবিশিষ্টম্</a:t>
            </a:r>
          </a:p>
          <a:p>
            <a:r>
              <a:rPr lang="bn-IN" dirty="0" smtClean="0"/>
              <a:t>ব্যাপারঃ – তজ্জন্যত্বে সতি তজ্জন্যজনকত্বম্</a:t>
            </a:r>
            <a:br>
              <a:rPr lang="bn-IN" dirty="0" smtClean="0"/>
            </a:br>
            <a:r>
              <a:rPr lang="bn-IN" dirty="0" smtClean="0"/>
              <a:t>দণ্ড – চক্রভ্রমণম্ – ঘটঃ</a:t>
            </a:r>
            <a:br>
              <a:rPr lang="bn-IN" dirty="0" smtClean="0"/>
            </a:br>
            <a:r>
              <a:rPr lang="bn-IN" dirty="0" smtClean="0"/>
              <a:t>দণ্ডঃ ঘটস্য কারণম্। চক্রভ্রমণং দণ্ডজন্যং, চক্রভ্রমণং দণ্ডজন্য-ঘট-জনকম্।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পর্বতো বহ্নিমান্ ধূমাৎ</a:t>
            </a:r>
            <a:endParaRPr lang="en-US" dirty="0"/>
          </a:p>
        </p:txBody>
      </p:sp>
      <p:sp>
        <p:nvSpPr>
          <p:cNvPr id="3" name="Content Placeholder 2"/>
          <p:cNvSpPr>
            <a:spLocks noGrp="1"/>
          </p:cNvSpPr>
          <p:nvPr>
            <p:ph idx="1"/>
          </p:nvPr>
        </p:nvSpPr>
        <p:spPr/>
        <p:txBody>
          <a:bodyPr>
            <a:normAutofit fontScale="92500" lnSpcReduction="10000"/>
          </a:bodyPr>
          <a:lstStyle/>
          <a:p>
            <a:r>
              <a:rPr lang="bn-IN" dirty="0" smtClean="0"/>
              <a:t>পর্বতঃ – পক্ষ</a:t>
            </a:r>
          </a:p>
          <a:p>
            <a:r>
              <a:rPr lang="bn-IN" dirty="0" smtClean="0"/>
              <a:t>বহ্নিমত্ত্বম্ বা বহ্নি – সাধ্য (ব্যাপক)</a:t>
            </a:r>
          </a:p>
          <a:p>
            <a:r>
              <a:rPr lang="bn-IN" dirty="0" smtClean="0"/>
              <a:t>ধূম – হেতু (ব্যাপ্য)</a:t>
            </a:r>
          </a:p>
          <a:p>
            <a:r>
              <a:rPr lang="bn-IN" dirty="0" smtClean="0"/>
              <a:t>অন্বয়ব্যাপ্তি – তৎসত্ত্বে তৎসত্তা – যত্র যত্র ধূমঃ তত্র তত্র বহ্নিঃ – মহানসম্ (সপক্ষ)</a:t>
            </a:r>
          </a:p>
          <a:p>
            <a:r>
              <a:rPr lang="bn-IN" dirty="0" smtClean="0"/>
              <a:t>ব্যতিরেকব্যাপ্তি – তদভাবে তদভাবঃ – যত্র যত্র বহ্ন্যভাবঃ তত্র তত্র ধূমাভাব – হ্রদঃ (বিপক্ষ)</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ব্যাপ্তি</a:t>
            </a:r>
            <a:endParaRPr lang="en-US" dirty="0"/>
          </a:p>
        </p:txBody>
      </p:sp>
      <p:sp>
        <p:nvSpPr>
          <p:cNvPr id="3" name="Content Placeholder 2"/>
          <p:cNvSpPr>
            <a:spLocks noGrp="1"/>
          </p:cNvSpPr>
          <p:nvPr>
            <p:ph idx="1"/>
          </p:nvPr>
        </p:nvSpPr>
        <p:spPr/>
        <p:txBody>
          <a:bodyPr>
            <a:normAutofit fontScale="77500" lnSpcReduction="20000"/>
          </a:bodyPr>
          <a:lstStyle/>
          <a:p>
            <a:r>
              <a:rPr lang="bn-IN" dirty="0" smtClean="0"/>
              <a:t>সাধ্যাভাববদবৃত্তিত্ত্বম্ – পূর্বপক্ষব্যাপ্তি</a:t>
            </a:r>
            <a:br>
              <a:rPr lang="bn-IN" dirty="0" smtClean="0"/>
            </a:br>
            <a:r>
              <a:rPr lang="bn-IN" dirty="0" smtClean="0"/>
              <a:t>পর্বতো বহ্নিমান্ ধূমাৎ - যত্র য্ত্র ধূমঃ তত্র তত্র বহ্নিঃ</a:t>
            </a:r>
            <a:br>
              <a:rPr lang="bn-IN" dirty="0" smtClean="0"/>
            </a:br>
            <a:r>
              <a:rPr lang="bn-IN" dirty="0" smtClean="0"/>
              <a:t>সাধ্য – বহ্নিঃ, বহ্নির অভাব – সাধ্যাভাব, বহ্নির অভাব যেখানে আছে সেটি হল সাধ্যাভাববৎ - হ্রদ, বৃত্তি – থাকা, অবৃত্তি – না থাকা</a:t>
            </a:r>
          </a:p>
          <a:p>
            <a:r>
              <a:rPr lang="bn-IN" dirty="0" smtClean="0"/>
              <a:t>ঘটঃ প্রমেযঃ অভিধেযত্বাৎ - ঘট হল প্রমেয়, কারণ সেটি অভিধেয়</a:t>
            </a:r>
            <a:br>
              <a:rPr lang="bn-IN" dirty="0" smtClean="0"/>
            </a:br>
            <a:r>
              <a:rPr lang="bn-IN" dirty="0" smtClean="0"/>
              <a:t>সাধ্য – প্রমেযত্বম্, সাধ্যের অভাব – প্রমেযত্বাভাব, </a:t>
            </a:r>
            <a:r>
              <a:rPr lang="en-US" dirty="0" smtClean="0"/>
              <a:t/>
            </a:r>
            <a:br>
              <a:rPr lang="en-US" dirty="0" smtClean="0"/>
            </a:br>
            <a:r>
              <a:rPr lang="bn-IN" dirty="0" smtClean="0"/>
              <a:t>সাধ্যাভাববৎ - </a:t>
            </a:r>
            <a:r>
              <a:rPr lang="en-US" dirty="0" smtClean="0"/>
              <a:t>?</a:t>
            </a:r>
          </a:p>
          <a:p>
            <a:r>
              <a:rPr lang="bn-IN" dirty="0" smtClean="0"/>
              <a:t>কেবলান্বযি ধর্ম – প্রমেযত্ব, অভিধেযত্ব</a:t>
            </a:r>
          </a:p>
          <a:p>
            <a:pPr>
              <a:buNone/>
            </a:pPr>
            <a:endParaRPr lang="bn-IN"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ব্যাপ্তি</a:t>
            </a:r>
            <a:endParaRPr lang="en-US" dirty="0"/>
          </a:p>
        </p:txBody>
      </p:sp>
      <p:sp>
        <p:nvSpPr>
          <p:cNvPr id="3" name="Content Placeholder 2"/>
          <p:cNvSpPr>
            <a:spLocks noGrp="1"/>
          </p:cNvSpPr>
          <p:nvPr>
            <p:ph idx="1"/>
          </p:nvPr>
        </p:nvSpPr>
        <p:spPr/>
        <p:txBody>
          <a:bodyPr>
            <a:normAutofit fontScale="92500" lnSpcReduction="10000"/>
          </a:bodyPr>
          <a:lstStyle/>
          <a:p>
            <a:r>
              <a:rPr lang="bn-IN" dirty="0" smtClean="0"/>
              <a:t>হেতুসমানাধিকরণাত্যন্তাভাবাপ্রতিযোগিসাধ্যসামানাধিকরণ্যম্ – </a:t>
            </a:r>
            <a:br>
              <a:rPr lang="bn-IN" dirty="0" smtClean="0"/>
            </a:br>
            <a:r>
              <a:rPr lang="bn-IN" dirty="0" smtClean="0"/>
              <a:t>পর্বতো বহ্নিমান্ ধূমাৎ - ধূম – হেতু, বহ্নি – সাধ্য, পর্বত – পক্ষ</a:t>
            </a:r>
          </a:p>
          <a:p>
            <a:pPr>
              <a:buNone/>
            </a:pPr>
            <a:r>
              <a:rPr lang="bn-IN" dirty="0" smtClean="0"/>
              <a:t>ধূম         বহ্নি (অপ্রতিযোগী)</a:t>
            </a:r>
          </a:p>
          <a:p>
            <a:pPr>
              <a:buNone/>
            </a:pPr>
            <a:endParaRPr lang="bn-IN" dirty="0" smtClean="0"/>
          </a:p>
          <a:p>
            <a:pPr>
              <a:buNone/>
            </a:pPr>
            <a:r>
              <a:rPr lang="bn-IN" dirty="0" smtClean="0"/>
              <a:t>মহানস (একাধিকরণ)</a:t>
            </a:r>
            <a:br>
              <a:rPr lang="bn-IN" dirty="0" smtClean="0"/>
            </a:br>
            <a:r>
              <a:rPr lang="bn-IN" dirty="0" smtClean="0"/>
              <a:t>(বহ্নির অত্যন্তাভাব)</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কেবলান্বয়ি ও কেবলব্যতিরেকি</a:t>
            </a:r>
            <a:endParaRPr lang="en-US" dirty="0"/>
          </a:p>
        </p:txBody>
      </p:sp>
      <p:sp>
        <p:nvSpPr>
          <p:cNvPr id="3" name="Content Placeholder 2"/>
          <p:cNvSpPr>
            <a:spLocks noGrp="1"/>
          </p:cNvSpPr>
          <p:nvPr>
            <p:ph idx="1"/>
          </p:nvPr>
        </p:nvSpPr>
        <p:spPr/>
        <p:txBody>
          <a:bodyPr>
            <a:normAutofit fontScale="77500" lnSpcReduction="20000"/>
          </a:bodyPr>
          <a:lstStyle/>
          <a:p>
            <a:r>
              <a:rPr lang="bn-IN" dirty="0" smtClean="0"/>
              <a:t>ঘটঃ অভিধেযঃ প্রমেযত্বাৎ, পটবৎ।</a:t>
            </a:r>
            <a:br>
              <a:rPr lang="bn-IN" dirty="0" smtClean="0"/>
            </a:br>
            <a:r>
              <a:rPr lang="bn-IN" dirty="0" smtClean="0"/>
              <a:t>যত্র যত্র প্রমেযত্বং, তত্র তত্র অভিধেযত্বম্ – পটঃ</a:t>
            </a:r>
            <a:br>
              <a:rPr lang="bn-IN" dirty="0" smtClean="0"/>
            </a:br>
            <a:r>
              <a:rPr lang="bn-IN" dirty="0" smtClean="0"/>
              <a:t>যত্র যত্র অভিধেযত্বাভাবঃ, তত্র তত্র প্রমেযত্বাভাবঃ – </a:t>
            </a:r>
            <a:r>
              <a:rPr lang="en-US" dirty="0" smtClean="0"/>
              <a:t>x</a:t>
            </a:r>
            <a:endParaRPr lang="bn-IN" dirty="0" smtClean="0"/>
          </a:p>
          <a:p>
            <a:r>
              <a:rPr lang="bn-IN" dirty="0" smtClean="0"/>
              <a:t>পৃথিবী ইতরেভ্যো ভিদ্যতে, গন্ধবত্ত্বাৎ</a:t>
            </a:r>
            <a:br>
              <a:rPr lang="bn-IN" dirty="0" smtClean="0"/>
            </a:br>
            <a:r>
              <a:rPr lang="bn-IN" dirty="0" smtClean="0"/>
              <a:t>পৃথিবী ইতরভেদবতী গন্ধবত্ত্বাৎ </a:t>
            </a:r>
            <a:br>
              <a:rPr lang="bn-IN" dirty="0" smtClean="0"/>
            </a:br>
            <a:r>
              <a:rPr lang="bn-IN" dirty="0" smtClean="0"/>
              <a:t>যত্র যত্র গন্ধঃ, তত্র তত্র ইতরভেদঃ (ইতর –জল, জলভেদঃ) - </a:t>
            </a:r>
            <a:r>
              <a:rPr lang="en-US" dirty="0" smtClean="0"/>
              <a:t>x</a:t>
            </a:r>
            <a:r>
              <a:rPr lang="bn-IN" dirty="0" smtClean="0"/>
              <a:t/>
            </a:r>
            <a:br>
              <a:rPr lang="bn-IN" dirty="0" smtClean="0"/>
            </a:br>
            <a:r>
              <a:rPr lang="bn-IN" dirty="0" smtClean="0"/>
              <a:t>যত্র যত্র ইতরভেদাভাবঃ (জল, জলভেদ, জলভেদাভাব - জলম্), তত্র তত্র গন্ধবত্ত্বাভাবঃ – জলম্/তেজঃ/আকাশঃ...</a:t>
            </a:r>
          </a:p>
          <a:p>
            <a:r>
              <a:rPr lang="bn-IN" dirty="0" smtClean="0"/>
              <a:t>ভেদ - অন্যোন্যাভাবঃ</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857250"/>
          </a:xfrm>
        </p:spPr>
        <p:txBody>
          <a:bodyPr/>
          <a:lstStyle/>
          <a:p>
            <a:r>
              <a:rPr lang="bn-IN" dirty="0" smtClean="0"/>
              <a:t>তর্কসংগ্রহের বিষয়সারণী</a:t>
            </a:r>
            <a:endParaRPr lang="en-US" dirty="0"/>
          </a:p>
        </p:txBody>
      </p:sp>
      <p:graphicFrame>
        <p:nvGraphicFramePr>
          <p:cNvPr id="4" name="Content Placeholder 3"/>
          <p:cNvGraphicFramePr>
            <a:graphicFrameLocks noGrp="1"/>
          </p:cNvGraphicFramePr>
          <p:nvPr>
            <p:ph idx="1"/>
          </p:nvPr>
        </p:nvGraphicFramePr>
        <p:xfrm>
          <a:off x="152400" y="1123950"/>
          <a:ext cx="89916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পঞ্চাবয়ববাক্য</a:t>
            </a:r>
            <a:endParaRPr lang="en-US" dirty="0"/>
          </a:p>
        </p:txBody>
      </p:sp>
      <p:sp>
        <p:nvSpPr>
          <p:cNvPr id="3" name="Content Placeholder 2"/>
          <p:cNvSpPr>
            <a:spLocks noGrp="1"/>
          </p:cNvSpPr>
          <p:nvPr>
            <p:ph idx="1"/>
          </p:nvPr>
        </p:nvSpPr>
        <p:spPr/>
        <p:txBody>
          <a:bodyPr>
            <a:normAutofit fontScale="92500" lnSpcReduction="10000"/>
          </a:bodyPr>
          <a:lstStyle/>
          <a:p>
            <a:r>
              <a:rPr lang="bn-IN" dirty="0" smtClean="0"/>
              <a:t>প্রতিজ্ঞা – পর্বতো বহ্নিমান্</a:t>
            </a:r>
          </a:p>
          <a:p>
            <a:r>
              <a:rPr lang="bn-IN" dirty="0" smtClean="0"/>
              <a:t>হেতু – ধূমাৎ/ধূমবত্ত্বাৎ</a:t>
            </a:r>
          </a:p>
          <a:p>
            <a:r>
              <a:rPr lang="bn-IN" dirty="0" smtClean="0"/>
              <a:t>উদাহরণ – যত্র যত্র ধূমঃ তত্র তত্র বহ্নিঃ, যথা মহানসম্</a:t>
            </a:r>
          </a:p>
          <a:p>
            <a:r>
              <a:rPr lang="bn-IN" dirty="0" smtClean="0"/>
              <a:t>উপনয় – তথা চাযম্ – তথা অযং পর্বতঃ ধূমবান্</a:t>
            </a:r>
          </a:p>
          <a:p>
            <a:r>
              <a:rPr lang="bn-IN" dirty="0" smtClean="0"/>
              <a:t>নিগমন – তস্মাৎ তথা – সেহেতু অযং পর্বতঃ বহ্নিমান্</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কেবলব্যতিরেকি লিঙ্গ</a:t>
            </a:r>
            <a:endParaRPr lang="en-US" dirty="0"/>
          </a:p>
        </p:txBody>
      </p:sp>
      <p:sp>
        <p:nvSpPr>
          <p:cNvPr id="3" name="Content Placeholder 2"/>
          <p:cNvSpPr>
            <a:spLocks noGrp="1"/>
          </p:cNvSpPr>
          <p:nvPr>
            <p:ph idx="1"/>
          </p:nvPr>
        </p:nvSpPr>
        <p:spPr/>
        <p:txBody>
          <a:bodyPr>
            <a:normAutofit fontScale="85000" lnSpcReduction="20000"/>
          </a:bodyPr>
          <a:lstStyle/>
          <a:p>
            <a:r>
              <a:rPr lang="bn-IN" dirty="0" smtClean="0"/>
              <a:t>পৃথিবী ইতরেভ্যো ভিদ্যতে (ইতরভিন্না) গন্ধবত্ত্বাৎ</a:t>
            </a:r>
          </a:p>
          <a:p>
            <a:r>
              <a:rPr lang="bn-IN" dirty="0" smtClean="0"/>
              <a:t> পক্ষ – পৃথিবী</a:t>
            </a:r>
          </a:p>
          <a:p>
            <a:r>
              <a:rPr lang="bn-IN" dirty="0" smtClean="0"/>
              <a:t>সাধ্য – ইতরভেদঃ (ইতরভিন্নত্বম্ - ইতরভেদঃ) (ইতর – পৃথিবী ইতর – পৃথিবীভিন্ন জলাদি) (ইতরভেদঃ - জলাদিভেদঃ)</a:t>
            </a:r>
          </a:p>
          <a:p>
            <a:r>
              <a:rPr lang="bn-IN" dirty="0" smtClean="0"/>
              <a:t>হেতু – গন্ধবত্ত্বম্</a:t>
            </a:r>
          </a:p>
          <a:p>
            <a:r>
              <a:rPr lang="bn-IN" dirty="0" smtClean="0"/>
              <a:t>অন্বয়ব্যাপ্তি – যত্র যত্র গন্ধবত্ত্বম্, তত্র তত্র ইতরভেদঃ - </a:t>
            </a:r>
            <a:r>
              <a:rPr lang="en-US" dirty="0" smtClean="0"/>
              <a:t>xx</a:t>
            </a:r>
            <a:endParaRPr lang="bn-IN" dirty="0" smtClean="0"/>
          </a:p>
          <a:p>
            <a:r>
              <a:rPr lang="bn-IN" dirty="0" smtClean="0"/>
              <a:t>ব্যতিরেকব্যাপ্তি – যত্র যত্র ইতরভেদাভাবঃ, তত্র তত্র গন্ধবত্ত্বাভাবঃ - জলম্</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66950"/>
            <a:ext cx="8229600" cy="857250"/>
          </a:xfrm>
        </p:spPr>
        <p:txBody>
          <a:bodyPr/>
          <a:lstStyle/>
          <a:p>
            <a:r>
              <a:rPr lang="bn-IN" dirty="0" smtClean="0"/>
              <a:t>ধন্যবাদ</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eekPng.com_questions-png_112172.png"/>
          <p:cNvPicPr>
            <a:picLocks noChangeAspect="1"/>
          </p:cNvPicPr>
          <p:nvPr/>
        </p:nvPicPr>
        <p:blipFill>
          <a:blip r:embed="rId2"/>
          <a:stretch>
            <a:fillRect/>
          </a:stretch>
        </p:blipFill>
        <p:spPr>
          <a:xfrm>
            <a:off x="1557337" y="900112"/>
            <a:ext cx="6450176" cy="357663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বুদ্ধি বা জ্ঞানের প্রকারভেদ</a:t>
            </a:r>
            <a:endParaRPr lang="en-US" dirty="0"/>
          </a:p>
        </p:txBody>
      </p:sp>
      <p:graphicFrame>
        <p:nvGraphicFramePr>
          <p:cNvPr id="4" name="Content Placeholder 3"/>
          <p:cNvGraphicFramePr>
            <a:graphicFrameLocks noGrp="1"/>
          </p:cNvGraphicFramePr>
          <p:nvPr>
            <p:ph idx="1"/>
          </p:nvPr>
        </p:nvGraphicFramePr>
        <p:xfrm>
          <a:off x="457200" y="1200150"/>
          <a:ext cx="82296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750"/>
            <a:ext cx="8229600" cy="857250"/>
          </a:xfrm>
        </p:spPr>
        <p:txBody>
          <a:bodyPr/>
          <a:lstStyle/>
          <a:p>
            <a:r>
              <a:rPr lang="bn-IN" dirty="0" smtClean="0"/>
              <a:t>প্রমাণের বিভাগ</a:t>
            </a:r>
            <a:endParaRPr lang="en-US" dirty="0"/>
          </a:p>
        </p:txBody>
      </p:sp>
      <p:graphicFrame>
        <p:nvGraphicFramePr>
          <p:cNvPr id="4" name="Content Placeholder 3"/>
          <p:cNvGraphicFramePr>
            <a:graphicFrameLocks noGrp="1"/>
          </p:cNvGraphicFramePr>
          <p:nvPr>
            <p:ph idx="1"/>
          </p:nvPr>
        </p:nvGraphicFramePr>
        <p:xfrm>
          <a:off x="838200" y="1885950"/>
          <a:ext cx="7696199" cy="2926080"/>
        </p:xfrm>
        <a:graphic>
          <a:graphicData uri="http://schemas.openxmlformats.org/drawingml/2006/table">
            <a:tbl>
              <a:tblPr firstRow="1" bandRow="1">
                <a:tableStyleId>{16D9F66E-5EB9-4882-86FB-DCBF35E3C3E4}</a:tableStyleId>
              </a:tblPr>
              <a:tblGrid>
                <a:gridCol w="1168173"/>
                <a:gridCol w="1099457"/>
                <a:gridCol w="1618570"/>
                <a:gridCol w="1600200"/>
                <a:gridCol w="2209799"/>
              </a:tblGrid>
              <a:tr h="370840">
                <a:tc>
                  <a:txBody>
                    <a:bodyPr/>
                    <a:lstStyle/>
                    <a:p>
                      <a:r>
                        <a:rPr lang="bn-IN" sz="2800" b="1" dirty="0" smtClean="0">
                          <a:latin typeface="Shonar Bangla" pitchFamily="34" charset="0"/>
                          <a:cs typeface="Shonar Bangla" pitchFamily="34" charset="0"/>
                        </a:rPr>
                        <a:t>প্রমা</a:t>
                      </a:r>
                      <a:endParaRPr lang="en-US" sz="2800" b="1" dirty="0">
                        <a:solidFill>
                          <a:schemeClr val="tx1"/>
                        </a:solidFill>
                        <a:latin typeface="Shonar Bangla" pitchFamily="34" charset="0"/>
                        <a:cs typeface="Shonar Bangla" pitchFamily="34" charset="0"/>
                      </a:endParaRPr>
                    </a:p>
                  </a:txBody>
                  <a:tcPr/>
                </a:tc>
                <a:tc>
                  <a:txBody>
                    <a:bodyPr/>
                    <a:lstStyle/>
                    <a:p>
                      <a:r>
                        <a:rPr lang="bn-IN" sz="2800" b="0" dirty="0" smtClean="0">
                          <a:latin typeface="Shonar Bangla" pitchFamily="34" charset="0"/>
                          <a:cs typeface="Shonar Bangla" pitchFamily="34" charset="0"/>
                        </a:rPr>
                        <a:t>প্রত্যক্ষ</a:t>
                      </a:r>
                      <a:endParaRPr lang="en-US" sz="2800" b="0" dirty="0">
                        <a:solidFill>
                          <a:schemeClr val="tx1"/>
                        </a:solidFill>
                        <a:latin typeface="Shonar Bangla" pitchFamily="34" charset="0"/>
                        <a:cs typeface="Shonar Bangla" pitchFamily="34" charset="0"/>
                      </a:endParaRPr>
                    </a:p>
                  </a:txBody>
                  <a:tcPr/>
                </a:tc>
                <a:tc>
                  <a:txBody>
                    <a:bodyPr/>
                    <a:lstStyle/>
                    <a:p>
                      <a:r>
                        <a:rPr lang="bn-IN" sz="2800" b="0" dirty="0" smtClean="0">
                          <a:latin typeface="Shonar Bangla" pitchFamily="34" charset="0"/>
                          <a:cs typeface="Shonar Bangla" pitchFamily="34" charset="0"/>
                        </a:rPr>
                        <a:t>অনুমিতি</a:t>
                      </a:r>
                      <a:endParaRPr lang="en-US" sz="2800" b="0" dirty="0">
                        <a:solidFill>
                          <a:schemeClr val="tx1"/>
                        </a:solidFill>
                        <a:latin typeface="Shonar Bangla" pitchFamily="34" charset="0"/>
                        <a:cs typeface="Shonar Bangla" pitchFamily="34" charset="0"/>
                      </a:endParaRPr>
                    </a:p>
                  </a:txBody>
                  <a:tcPr/>
                </a:tc>
                <a:tc>
                  <a:txBody>
                    <a:bodyPr/>
                    <a:lstStyle/>
                    <a:p>
                      <a:r>
                        <a:rPr lang="bn-IN" sz="2800" b="0" dirty="0" smtClean="0">
                          <a:latin typeface="Shonar Bangla" pitchFamily="34" charset="0"/>
                          <a:cs typeface="Shonar Bangla" pitchFamily="34" charset="0"/>
                        </a:rPr>
                        <a:t>উপমিতি</a:t>
                      </a:r>
                      <a:endParaRPr lang="en-US" sz="2800" b="0" dirty="0">
                        <a:solidFill>
                          <a:schemeClr val="tx1"/>
                        </a:solidFill>
                        <a:latin typeface="Shonar Bangla" pitchFamily="34" charset="0"/>
                        <a:cs typeface="Shonar Bangla" pitchFamily="34" charset="0"/>
                      </a:endParaRPr>
                    </a:p>
                  </a:txBody>
                  <a:tcPr/>
                </a:tc>
                <a:tc>
                  <a:txBody>
                    <a:bodyPr/>
                    <a:lstStyle/>
                    <a:p>
                      <a:r>
                        <a:rPr lang="bn-IN" sz="2800" b="0" dirty="0" smtClean="0">
                          <a:latin typeface="Shonar Bangla" pitchFamily="34" charset="0"/>
                          <a:cs typeface="Shonar Bangla" pitchFamily="34" charset="0"/>
                        </a:rPr>
                        <a:t>শাব্দ বা বাক্যার্থবোধ</a:t>
                      </a:r>
                      <a:endParaRPr lang="en-US" sz="2800" b="0" dirty="0">
                        <a:solidFill>
                          <a:schemeClr val="tx1"/>
                        </a:solidFill>
                        <a:latin typeface="Shonar Bangla" pitchFamily="34" charset="0"/>
                        <a:cs typeface="Shonar Bangla" pitchFamily="34" charset="0"/>
                      </a:endParaRPr>
                    </a:p>
                  </a:txBody>
                  <a:tcPr/>
                </a:tc>
              </a:tr>
              <a:tr h="370840">
                <a:tc>
                  <a:txBody>
                    <a:bodyPr/>
                    <a:lstStyle/>
                    <a:p>
                      <a:r>
                        <a:rPr lang="bn-IN" sz="2800" b="1" dirty="0" smtClean="0">
                          <a:solidFill>
                            <a:schemeClr val="tx1"/>
                          </a:solidFill>
                          <a:latin typeface="Shonar Bangla" pitchFamily="34" charset="0"/>
                          <a:cs typeface="Shonar Bangla" pitchFamily="34" charset="0"/>
                        </a:rPr>
                        <a:t>ব্যাপার</a:t>
                      </a:r>
                      <a:endParaRPr lang="en-US" sz="2800" b="1" dirty="0">
                        <a:solidFill>
                          <a:schemeClr val="tx1"/>
                        </a:solidFill>
                        <a:latin typeface="Shonar Bangla" pitchFamily="34" charset="0"/>
                        <a:cs typeface="Shonar Bangla" pitchFamily="34" charset="0"/>
                      </a:endParaRPr>
                    </a:p>
                  </a:txBody>
                  <a:tcPr/>
                </a:tc>
                <a:tc>
                  <a:txBody>
                    <a:bodyPr/>
                    <a:lstStyle/>
                    <a:p>
                      <a:r>
                        <a:rPr lang="bn-IN" sz="2800" b="1" dirty="0" smtClean="0">
                          <a:solidFill>
                            <a:schemeClr val="tx1"/>
                          </a:solidFill>
                          <a:latin typeface="Shonar Bangla" pitchFamily="34" charset="0"/>
                          <a:cs typeface="Shonar Bangla" pitchFamily="34" charset="0"/>
                        </a:rPr>
                        <a:t>ইন্দ্রিয়ার্থসন্নিকর্ষ</a:t>
                      </a:r>
                      <a:endParaRPr lang="en-US" sz="2800" b="1" dirty="0">
                        <a:solidFill>
                          <a:schemeClr val="tx1"/>
                        </a:solidFill>
                        <a:latin typeface="Shonar Bangla" pitchFamily="34" charset="0"/>
                        <a:cs typeface="Shonar Bangla" pitchFamily="34" charset="0"/>
                      </a:endParaRPr>
                    </a:p>
                  </a:txBody>
                  <a:tcPr/>
                </a:tc>
                <a:tc>
                  <a:txBody>
                    <a:bodyPr/>
                    <a:lstStyle/>
                    <a:p>
                      <a:r>
                        <a:rPr lang="bn-IN" sz="2800" b="1" dirty="0" smtClean="0">
                          <a:solidFill>
                            <a:schemeClr val="tx1"/>
                          </a:solidFill>
                          <a:latin typeface="Shonar Bangla" pitchFamily="34" charset="0"/>
                          <a:cs typeface="Shonar Bangla" pitchFamily="34" charset="0"/>
                        </a:rPr>
                        <a:t>ব্যাপ্তিস্মরণ</a:t>
                      </a:r>
                      <a:endParaRPr lang="en-US" sz="2800" b="1" dirty="0">
                        <a:solidFill>
                          <a:schemeClr val="tx1"/>
                        </a:solidFill>
                        <a:latin typeface="Shonar Bangla" pitchFamily="34" charset="0"/>
                        <a:cs typeface="Shonar Bangla" pitchFamily="34" charset="0"/>
                      </a:endParaRPr>
                    </a:p>
                  </a:txBody>
                  <a:tcPr/>
                </a:tc>
                <a:tc>
                  <a:txBody>
                    <a:bodyPr/>
                    <a:lstStyle/>
                    <a:p>
                      <a:r>
                        <a:rPr lang="bn-IN" sz="2800" b="1" dirty="0" smtClean="0">
                          <a:solidFill>
                            <a:schemeClr val="tx1"/>
                          </a:solidFill>
                          <a:latin typeface="Shonar Bangla" pitchFamily="34" charset="0"/>
                          <a:cs typeface="Shonar Bangla" pitchFamily="34" charset="0"/>
                        </a:rPr>
                        <a:t>অবান্তরবাক্য-ব্যবহার</a:t>
                      </a:r>
                      <a:endParaRPr lang="en-US" sz="2800" b="1" dirty="0">
                        <a:solidFill>
                          <a:schemeClr val="tx1"/>
                        </a:solidFill>
                        <a:latin typeface="Shonar Bangla" pitchFamily="34" charset="0"/>
                        <a:cs typeface="Shonar Bangla" pitchFamily="34" charset="0"/>
                      </a:endParaRPr>
                    </a:p>
                  </a:txBody>
                  <a:tcPr/>
                </a:tc>
                <a:tc>
                  <a:txBody>
                    <a:bodyPr/>
                    <a:lstStyle/>
                    <a:p>
                      <a:r>
                        <a:rPr lang="bn-IN" sz="2800" b="1" dirty="0" smtClean="0">
                          <a:solidFill>
                            <a:schemeClr val="tx1"/>
                          </a:solidFill>
                          <a:latin typeface="Shonar Bangla" pitchFamily="34" charset="0"/>
                          <a:cs typeface="Shonar Bangla" pitchFamily="34" charset="0"/>
                        </a:rPr>
                        <a:t>পদার্থজ্ঞান</a:t>
                      </a:r>
                      <a:endParaRPr lang="en-US" sz="2800" b="1" dirty="0">
                        <a:solidFill>
                          <a:schemeClr val="tx1"/>
                        </a:solidFill>
                        <a:latin typeface="Shonar Bangla" pitchFamily="34" charset="0"/>
                        <a:cs typeface="Shonar Bangla" pitchFamily="34" charset="0"/>
                      </a:endParaRPr>
                    </a:p>
                  </a:txBody>
                  <a:tcPr/>
                </a:tc>
              </a:tr>
              <a:tr h="370840">
                <a:tc>
                  <a:txBody>
                    <a:bodyPr/>
                    <a:lstStyle/>
                    <a:p>
                      <a:r>
                        <a:rPr lang="bn-IN" sz="2800" b="1" dirty="0" smtClean="0">
                          <a:latin typeface="Shonar Bangla" pitchFamily="34" charset="0"/>
                          <a:cs typeface="Shonar Bangla" pitchFamily="34" charset="0"/>
                        </a:rPr>
                        <a:t>প্রমাণ</a:t>
                      </a:r>
                      <a:endParaRPr lang="en-US" sz="2800" b="1" dirty="0">
                        <a:solidFill>
                          <a:schemeClr val="tx1"/>
                        </a:solidFill>
                        <a:latin typeface="Shonar Bangla" pitchFamily="34" charset="0"/>
                        <a:cs typeface="Shonar Bangla" pitchFamily="34" charset="0"/>
                      </a:endParaRPr>
                    </a:p>
                  </a:txBody>
                  <a:tcPr/>
                </a:tc>
                <a:tc>
                  <a:txBody>
                    <a:bodyPr/>
                    <a:lstStyle/>
                    <a:p>
                      <a:r>
                        <a:rPr lang="bn-IN" sz="2800" dirty="0" smtClean="0">
                          <a:latin typeface="Shonar Bangla" pitchFamily="34" charset="0"/>
                          <a:cs typeface="Shonar Bangla" pitchFamily="34" charset="0"/>
                        </a:rPr>
                        <a:t>প্রত্যক্ষ</a:t>
                      </a:r>
                    </a:p>
                    <a:p>
                      <a:r>
                        <a:rPr lang="bn-IN" sz="2800" dirty="0" smtClean="0">
                          <a:latin typeface="Shonar Bangla" pitchFamily="34" charset="0"/>
                          <a:cs typeface="Shonar Bangla" pitchFamily="34" charset="0"/>
                        </a:rPr>
                        <a:t>(ইন্দ্রিয়)</a:t>
                      </a:r>
                      <a:endParaRPr lang="en-US" sz="2800" b="1" dirty="0">
                        <a:solidFill>
                          <a:schemeClr val="tx1"/>
                        </a:solidFill>
                        <a:latin typeface="Shonar Bangla" pitchFamily="34" charset="0"/>
                        <a:cs typeface="Shonar Bangla" pitchFamily="34" charset="0"/>
                      </a:endParaRPr>
                    </a:p>
                  </a:txBody>
                  <a:tcPr/>
                </a:tc>
                <a:tc>
                  <a:txBody>
                    <a:bodyPr/>
                    <a:lstStyle/>
                    <a:p>
                      <a:r>
                        <a:rPr lang="bn-IN" sz="2800" dirty="0" smtClean="0">
                          <a:latin typeface="Shonar Bangla" pitchFamily="34" charset="0"/>
                          <a:cs typeface="Shonar Bangla" pitchFamily="34" charset="0"/>
                        </a:rPr>
                        <a:t>অনুমান</a:t>
                      </a:r>
                    </a:p>
                    <a:p>
                      <a:r>
                        <a:rPr lang="bn-IN" sz="2800" dirty="0" smtClean="0">
                          <a:latin typeface="Shonar Bangla" pitchFamily="34" charset="0"/>
                          <a:cs typeface="Shonar Bangla" pitchFamily="34" charset="0"/>
                        </a:rPr>
                        <a:t>(ব্যাপ্তিজ্ঞান)</a:t>
                      </a:r>
                      <a:endParaRPr lang="en-US" sz="2800" b="1" dirty="0">
                        <a:solidFill>
                          <a:schemeClr val="tx1"/>
                        </a:solidFill>
                        <a:latin typeface="Shonar Bangla" pitchFamily="34" charset="0"/>
                        <a:cs typeface="Shonar Bangla" pitchFamily="34" charset="0"/>
                      </a:endParaRPr>
                    </a:p>
                  </a:txBody>
                  <a:tcPr/>
                </a:tc>
                <a:tc>
                  <a:txBody>
                    <a:bodyPr/>
                    <a:lstStyle/>
                    <a:p>
                      <a:r>
                        <a:rPr lang="bn-IN" sz="2800" dirty="0" smtClean="0">
                          <a:latin typeface="Shonar Bangla" pitchFamily="34" charset="0"/>
                          <a:cs typeface="Shonar Bangla" pitchFamily="34" charset="0"/>
                        </a:rPr>
                        <a:t>উপমান</a:t>
                      </a:r>
                    </a:p>
                    <a:p>
                      <a:r>
                        <a:rPr lang="bn-IN" sz="2800" dirty="0" smtClean="0">
                          <a:latin typeface="Shonar Bangla" pitchFamily="34" charset="0"/>
                          <a:cs typeface="Shonar Bangla" pitchFamily="34" charset="0"/>
                        </a:rPr>
                        <a:t>(সাদৃশ্যজ্ঞান)</a:t>
                      </a:r>
                      <a:endParaRPr lang="en-US" sz="2800" b="1" dirty="0">
                        <a:solidFill>
                          <a:schemeClr val="tx1"/>
                        </a:solidFill>
                        <a:latin typeface="Shonar Bangla" pitchFamily="34" charset="0"/>
                        <a:cs typeface="Shonar Bangla" pitchFamily="34" charset="0"/>
                      </a:endParaRPr>
                    </a:p>
                  </a:txBody>
                  <a:tcPr/>
                </a:tc>
                <a:tc>
                  <a:txBody>
                    <a:bodyPr/>
                    <a:lstStyle/>
                    <a:p>
                      <a:r>
                        <a:rPr lang="bn-IN" sz="2800" dirty="0" smtClean="0">
                          <a:latin typeface="Shonar Bangla" pitchFamily="34" charset="0"/>
                          <a:cs typeface="Shonar Bangla" pitchFamily="34" charset="0"/>
                        </a:rPr>
                        <a:t>শব্দ</a:t>
                      </a:r>
                    </a:p>
                    <a:p>
                      <a:r>
                        <a:rPr lang="bn-IN" sz="2800" dirty="0" smtClean="0">
                          <a:latin typeface="Shonar Bangla" pitchFamily="34" charset="0"/>
                          <a:cs typeface="Shonar Bangla" pitchFamily="34" charset="0"/>
                        </a:rPr>
                        <a:t>(পদজ্ঞান)</a:t>
                      </a:r>
                      <a:endParaRPr lang="en-US" sz="2800" b="1" dirty="0">
                        <a:solidFill>
                          <a:schemeClr val="tx1"/>
                        </a:solidFill>
                        <a:latin typeface="Shonar Bangla" pitchFamily="34" charset="0"/>
                        <a:cs typeface="Shonar Bangla" pitchFamily="34" charset="0"/>
                      </a:endParaRPr>
                    </a:p>
                  </a:txBody>
                  <a:tcPr/>
                </a:tc>
              </a:tr>
              <a:tr h="370840">
                <a:tc>
                  <a:txBody>
                    <a:bodyPr/>
                    <a:lstStyle/>
                    <a:p>
                      <a:r>
                        <a:rPr lang="bn-IN" sz="2800" b="1" dirty="0" smtClean="0">
                          <a:latin typeface="Shonar Bangla" pitchFamily="34" charset="0"/>
                          <a:cs typeface="Shonar Bangla" pitchFamily="34" charset="0"/>
                        </a:rPr>
                        <a:t>প্রমেয়</a:t>
                      </a:r>
                      <a:endParaRPr lang="en-US" sz="2800" b="1" dirty="0">
                        <a:solidFill>
                          <a:schemeClr val="tx1"/>
                        </a:solidFill>
                        <a:latin typeface="Shonar Bangla" pitchFamily="34" charset="0"/>
                        <a:cs typeface="Shonar Bangla" pitchFamily="34" charset="0"/>
                      </a:endParaRPr>
                    </a:p>
                  </a:txBody>
                  <a:tcPr/>
                </a:tc>
                <a:tc>
                  <a:txBody>
                    <a:bodyPr/>
                    <a:lstStyle/>
                    <a:p>
                      <a:r>
                        <a:rPr lang="bn-IN" sz="2800" dirty="0" smtClean="0">
                          <a:latin typeface="Shonar Bangla" pitchFamily="34" charset="0"/>
                          <a:cs typeface="Shonar Bangla" pitchFamily="34" charset="0"/>
                        </a:rPr>
                        <a:t>প্রত্যক্ষ</a:t>
                      </a:r>
                      <a:endParaRPr lang="en-US" sz="2800" b="1" dirty="0">
                        <a:solidFill>
                          <a:schemeClr val="tx1"/>
                        </a:solidFill>
                        <a:latin typeface="Shonar Bangla" pitchFamily="34" charset="0"/>
                        <a:cs typeface="Shonar Bangla" pitchFamily="34" charset="0"/>
                      </a:endParaRPr>
                    </a:p>
                  </a:txBody>
                  <a:tcPr/>
                </a:tc>
                <a:tc>
                  <a:txBody>
                    <a:bodyPr/>
                    <a:lstStyle/>
                    <a:p>
                      <a:r>
                        <a:rPr lang="bn-IN" sz="2800" dirty="0" smtClean="0">
                          <a:latin typeface="Shonar Bangla" pitchFamily="34" charset="0"/>
                          <a:cs typeface="Shonar Bangla" pitchFamily="34" charset="0"/>
                        </a:rPr>
                        <a:t>অনুমেয়</a:t>
                      </a:r>
                      <a:r>
                        <a:rPr lang="bn-IN" sz="2800" baseline="0" dirty="0" smtClean="0">
                          <a:latin typeface="Shonar Bangla" pitchFamily="34" charset="0"/>
                          <a:cs typeface="Shonar Bangla" pitchFamily="34" charset="0"/>
                        </a:rPr>
                        <a:t> </a:t>
                      </a:r>
                      <a:endParaRPr lang="en-US" sz="2800" b="1" dirty="0">
                        <a:solidFill>
                          <a:schemeClr val="tx1"/>
                        </a:solidFill>
                        <a:latin typeface="Shonar Bangla" pitchFamily="34" charset="0"/>
                        <a:cs typeface="Shonar Bangla" pitchFamily="34" charset="0"/>
                      </a:endParaRPr>
                    </a:p>
                  </a:txBody>
                  <a:tcPr/>
                </a:tc>
                <a:tc>
                  <a:txBody>
                    <a:bodyPr/>
                    <a:lstStyle/>
                    <a:p>
                      <a:r>
                        <a:rPr lang="bn-IN" sz="2800" dirty="0" smtClean="0">
                          <a:latin typeface="Shonar Bangla" pitchFamily="34" charset="0"/>
                          <a:cs typeface="Shonar Bangla" pitchFamily="34" charset="0"/>
                        </a:rPr>
                        <a:t>উপমেয়</a:t>
                      </a:r>
                      <a:endParaRPr lang="en-US" sz="2800" b="1" dirty="0">
                        <a:solidFill>
                          <a:schemeClr val="tx1"/>
                        </a:solidFill>
                        <a:latin typeface="Shonar Bangla" pitchFamily="34" charset="0"/>
                        <a:cs typeface="Shonar Bangla" pitchFamily="34" charset="0"/>
                      </a:endParaRPr>
                    </a:p>
                  </a:txBody>
                  <a:tcPr/>
                </a:tc>
                <a:tc>
                  <a:txBody>
                    <a:bodyPr/>
                    <a:lstStyle/>
                    <a:p>
                      <a:r>
                        <a:rPr lang="bn-IN" sz="2800" dirty="0" smtClean="0">
                          <a:latin typeface="Shonar Bangla" pitchFamily="34" charset="0"/>
                          <a:cs typeface="Shonar Bangla" pitchFamily="34" charset="0"/>
                        </a:rPr>
                        <a:t>বাক্যার্থ</a:t>
                      </a:r>
                      <a:endParaRPr lang="en-US" sz="2800" b="1" dirty="0">
                        <a:solidFill>
                          <a:schemeClr val="tx1"/>
                        </a:solidFill>
                        <a:latin typeface="Shonar Bangla" pitchFamily="34" charset="0"/>
                        <a:cs typeface="Shonar Bangla"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0"/>
            <a:ext cx="8229600" cy="857250"/>
          </a:xfrm>
        </p:spPr>
        <p:txBody>
          <a:bodyPr/>
          <a:lstStyle/>
          <a:p>
            <a:r>
              <a:rPr lang="bn-IN" dirty="0" smtClean="0"/>
              <a:t>করণ</a:t>
            </a:r>
            <a:endParaRPr lang="en-IN" dirty="0"/>
          </a:p>
        </p:txBody>
      </p:sp>
      <p:sp>
        <p:nvSpPr>
          <p:cNvPr id="3" name="Content Placeholder 2"/>
          <p:cNvSpPr>
            <a:spLocks noGrp="1"/>
          </p:cNvSpPr>
          <p:nvPr>
            <p:ph idx="1"/>
          </p:nvPr>
        </p:nvSpPr>
        <p:spPr>
          <a:xfrm>
            <a:off x="457200" y="971550"/>
            <a:ext cx="8229600" cy="4191000"/>
          </a:xfrm>
        </p:spPr>
        <p:txBody>
          <a:bodyPr>
            <a:normAutofit fontScale="47500" lnSpcReduction="20000"/>
          </a:bodyPr>
          <a:lstStyle/>
          <a:p>
            <a:r>
              <a:rPr lang="bn-IN" dirty="0" smtClean="0"/>
              <a:t>অসাধারণং কারণং করণম্। </a:t>
            </a:r>
            <a:br>
              <a:rPr lang="bn-IN" dirty="0" smtClean="0"/>
            </a:br>
            <a:r>
              <a:rPr lang="bn-IN" dirty="0" smtClean="0"/>
              <a:t>অসাধারণ কারণ হল করণ। </a:t>
            </a:r>
          </a:p>
          <a:p>
            <a:r>
              <a:rPr lang="bn-IN" dirty="0" smtClean="0"/>
              <a:t>দিক্ কাল ইত্যাদি সাধারণ কারণে অতিব্যাপ্তিবারণের জন্য অসাধারণ পদটি দেওয়া হয়েছে।</a:t>
            </a:r>
          </a:p>
          <a:p>
            <a:r>
              <a:rPr lang="bn-IN" dirty="0" smtClean="0"/>
              <a:t>ব্যাপারবৎ অসাধারণং কারণং করণম্</a:t>
            </a:r>
            <a:br>
              <a:rPr lang="bn-IN" dirty="0" smtClean="0"/>
            </a:br>
            <a:r>
              <a:rPr lang="bn-IN" dirty="0" smtClean="0"/>
              <a:t>ব্যাপারবিশিষ্ট অসাধারণ কারণ হল করণ।</a:t>
            </a:r>
          </a:p>
          <a:p>
            <a:r>
              <a:rPr lang="bn-IN" dirty="0" smtClean="0"/>
              <a:t>তজ্জন্যত্বে সতি তজ্জন্যজনকঃ ব্যাপারঃ</a:t>
            </a:r>
            <a:br>
              <a:rPr lang="bn-IN" dirty="0" smtClean="0"/>
            </a:br>
            <a:r>
              <a:rPr lang="bn-IN" dirty="0" smtClean="0"/>
              <a:t>যা কারণ থেকে উৎপন্ন হয় এবং কারণ থেকে উৎপন্ন কার্যের জনক হয় তাকে বলে ব্যাপার।</a:t>
            </a:r>
            <a:br>
              <a:rPr lang="bn-IN" dirty="0" smtClean="0"/>
            </a:br>
            <a:r>
              <a:rPr lang="bn-IN" dirty="0" smtClean="0"/>
              <a:t>যেমন ইন্দ্রিয় থেকে প্রত্যক্ষজ্ঞান উৎপন্ন হয়। তাই ইন্দ্রিয় হল কারণ এবং প্রত্যক্ষজ্ঞান হল কার্য। </a:t>
            </a:r>
            <a:br>
              <a:rPr lang="bn-IN" dirty="0" smtClean="0"/>
            </a:br>
            <a:r>
              <a:rPr lang="bn-IN" dirty="0" smtClean="0"/>
              <a:t>ইন্দ্রিয়ের সাথে বিষয়ের সম্বন্ধ বা সন্নিকর্ষ হলে কার্য উৎপন্ন হয়। সুতরাং ইন্দ্রিয়ের সাথে বিষয়ের সম্বন্ধ বা সন্নিকর্ষ (ইন্দ্রিয়ার্থসন্নিকর্ষ) প্রত্যক্ষজ্ঞানের জনক। এই ইন্দ্রিয়ার্থসন্নিকর্ষের কারণ হল ইন্দ্রিয়, ইন্দ্রিয় না থাকলে ইন্দ্রিয়ার্থসন্নিকর্ষ সম্ভব নয়। </a:t>
            </a:r>
            <a:br>
              <a:rPr lang="bn-IN" dirty="0" smtClean="0"/>
            </a:br>
            <a:r>
              <a:rPr lang="bn-IN" dirty="0" smtClean="0"/>
              <a:t>সুতরাং, ইন্দ্রিয়ার্থসন্নিকর্ষ ইন্দ্রিয় থেকে উৎপন্ন হয় (তজ্জন্য) এবং ইন্দ্রিয়ের কার্য প্রত্যক্ষজ্ঞানের জনক (তজ্জন্যজনক)। তাই ইন্দ্রিয়ের থেকে প্রত্যক্ষজ্ঞানের উৎপত্তিপ্রক্রিয়ায় – ইন্দ্রিয় হল কারণ, ইন্দ্রিয়ার্থসন্নিকর্ষ হল ব্যাপার এবং প্রত্যক্ষজ্ঞান হল কার্য।</a:t>
            </a:r>
          </a:p>
          <a:p>
            <a:r>
              <a:rPr lang="bn-IN" dirty="0"/>
              <a:t>দণ্ড – চক্রভ্রমণম্ – ঘটঃ</a:t>
            </a:r>
            <a:br>
              <a:rPr lang="bn-IN" dirty="0"/>
            </a:br>
            <a:r>
              <a:rPr lang="bn-IN" dirty="0"/>
              <a:t>দণ্ডঃ ঘটস্য কারণম্। চক্রভ্রমণং দণ্ডজন্যং, চক্রভ্রমণং দণ্ডজন্য-ঘট-জনকম্। </a:t>
            </a:r>
            <a:r>
              <a:rPr lang="bn-IN" dirty="0" smtClean="0"/>
              <a:t>  </a:t>
            </a:r>
            <a:endParaRPr lang="en-IN" dirty="0"/>
          </a:p>
        </p:txBody>
      </p:sp>
    </p:spTree>
    <p:extLst>
      <p:ext uri="{BB962C8B-B14F-4D97-AF65-F5344CB8AC3E}">
        <p14:creationId xmlns:p14="http://schemas.microsoft.com/office/powerpoint/2010/main" val="971822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কারণ</a:t>
            </a:r>
            <a:endParaRPr lang="en-IN" dirty="0"/>
          </a:p>
        </p:txBody>
      </p:sp>
      <p:sp>
        <p:nvSpPr>
          <p:cNvPr id="3" name="Content Placeholder 2"/>
          <p:cNvSpPr>
            <a:spLocks noGrp="1"/>
          </p:cNvSpPr>
          <p:nvPr>
            <p:ph idx="1"/>
          </p:nvPr>
        </p:nvSpPr>
        <p:spPr/>
        <p:txBody>
          <a:bodyPr>
            <a:normAutofit fontScale="85000" lnSpcReduction="20000"/>
          </a:bodyPr>
          <a:lstStyle/>
          <a:p>
            <a:r>
              <a:rPr lang="bn-IN" dirty="0" smtClean="0"/>
              <a:t>কার্যনিযতপূর্ববৃত্তি কারণম্। কার্যং প্রাগভাবপ্রতিযোগি।</a:t>
            </a:r>
            <a:br>
              <a:rPr lang="bn-IN" dirty="0" smtClean="0"/>
            </a:br>
            <a:r>
              <a:rPr lang="bn-IN" dirty="0" smtClean="0"/>
              <a:t>কার্যের নিযতপূর্ববৃত্তি হল কারণ। প্রাগভাবের প্রতিযোগীকে কার্য বলা হয়। </a:t>
            </a:r>
          </a:p>
          <a:p>
            <a:r>
              <a:rPr lang="bn-IN" dirty="0" smtClean="0"/>
              <a:t>রাসভ ইত্যাদিতে অতিব্যাপ্তি বারণের জন্য নিযত পদটি লক্ষণে দেওয়া হয়েছে।</a:t>
            </a:r>
          </a:p>
          <a:p>
            <a:r>
              <a:rPr lang="bn-IN" dirty="0" smtClean="0"/>
              <a:t>কার্যে অতিব্যাপ্তি বারণের জন্য পূর্ববৃত্তি পদটি দেওয়া হয়েছে।</a:t>
            </a:r>
          </a:p>
          <a:p>
            <a:r>
              <a:rPr lang="bn-IN" dirty="0" smtClean="0"/>
              <a:t>পুরো লক্ষণটি হল – অনন্যথাসিদ্ধ-কার্যনিযতপূর্ববৃত্তি কারণম্।</a:t>
            </a:r>
            <a:endParaRPr lang="en-IN" dirty="0"/>
          </a:p>
        </p:txBody>
      </p:sp>
    </p:spTree>
    <p:extLst>
      <p:ext uri="{BB962C8B-B14F-4D97-AF65-F5344CB8AC3E}">
        <p14:creationId xmlns:p14="http://schemas.microsoft.com/office/powerpoint/2010/main" val="3036090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অনন্যথাসিদ্ধত্বম্</a:t>
            </a:r>
            <a:endParaRPr lang="en-US" dirty="0"/>
          </a:p>
        </p:txBody>
      </p:sp>
      <p:sp>
        <p:nvSpPr>
          <p:cNvPr id="3" name="Content Placeholder 2"/>
          <p:cNvSpPr>
            <a:spLocks noGrp="1"/>
          </p:cNvSpPr>
          <p:nvPr>
            <p:ph idx="1"/>
          </p:nvPr>
        </p:nvSpPr>
        <p:spPr/>
        <p:txBody>
          <a:bodyPr>
            <a:normAutofit fontScale="55000" lnSpcReduction="20000"/>
          </a:bodyPr>
          <a:lstStyle/>
          <a:p>
            <a:r>
              <a:rPr lang="bn-IN" dirty="0" smtClean="0"/>
              <a:t>কার্যনিযতপূর্ববৃত্তি কারণম্।</a:t>
            </a:r>
            <a:br>
              <a:rPr lang="bn-IN" dirty="0" smtClean="0"/>
            </a:br>
            <a:r>
              <a:rPr lang="bn-IN" dirty="0" smtClean="0"/>
              <a:t>অনন্যথাসিদ্ধত্বে সতি কার্যনিযতপূর্ববৃত্তি কারণম্। </a:t>
            </a:r>
            <a:br>
              <a:rPr lang="bn-IN" dirty="0" smtClean="0"/>
            </a:br>
            <a:r>
              <a:rPr lang="bn-IN" dirty="0" smtClean="0"/>
              <a:t>যেটি অন্যথাসিদ্ধ নয় এবং নিয়তভাবে কার্যের পূর্বে বিদ্যমান থাকে তাকে কারণ বলে। </a:t>
            </a:r>
          </a:p>
          <a:p>
            <a:r>
              <a:rPr lang="bn-IN" dirty="0" smtClean="0"/>
              <a:t>অন্যথাসিদ্ধ – যেগুলি নিশ্চিতভাবে কার্যের পূর্বে বিদ্যমান থাকে সেগুলি কারণ, তার সাথে যেগুলি থাকে সেগুলি হল অন্যথাসিদ্ধ। </a:t>
            </a:r>
          </a:p>
          <a:p>
            <a:pPr lvl="1"/>
            <a:r>
              <a:rPr lang="bn-IN" dirty="0" smtClean="0"/>
              <a:t>যেন সহৈব যস্য যং প্রতি পূর্ববৃত্তিত্বম্ অবগম্যতে। দণ্ড (দণ্ডের রূপ, দণ্ডত্ব </a:t>
            </a:r>
            <a:r>
              <a:rPr lang="en-US" dirty="0" smtClean="0"/>
              <a:t>x</a:t>
            </a:r>
            <a:r>
              <a:rPr lang="bn-IN" dirty="0" smtClean="0"/>
              <a:t>) – ঘটের কারণ। দণ্ডত্ব এবং দণ্ডের রূপ হল অন্যথাসিদ্ধ। </a:t>
            </a:r>
            <a:endParaRPr lang="en-US" dirty="0" smtClean="0"/>
          </a:p>
          <a:p>
            <a:pPr lvl="1"/>
            <a:r>
              <a:rPr lang="bn-IN" dirty="0" smtClean="0"/>
              <a:t>অন্যং প্রতি পূর্ববৃত্তিত্বে জ্ঞাতে এব যস্য যং প্রতি পূর্ববৃত্তিত্বম্ অবগম্যতে। অন্যের প্রতি কোনোটি পূর্ববৃত্তি বলে জানলে তবেই কার্যের প্রতি তার পূর্ববৃত্তি জানা যায়, সেই বিষয়টি হল অন্যথাসিদ্ধ। আকাশঃ ঘটং প্রতি।</a:t>
            </a:r>
          </a:p>
          <a:p>
            <a:pPr lvl="1"/>
            <a:r>
              <a:rPr lang="bn-IN" dirty="0" smtClean="0"/>
              <a:t>অন্যত্র ক্লৃপ্তনিযতপূর্ববৃত্তিন এব কার্যসম্ভবে তৎসহভূতম্ অন্যথাসিদ্ধম্। পাকজস্থলে গন্ধং প্রতি রূপপ্রাগভাবস্য। কাঁচা আম – পাক – পাকা আম (রূপ, গন্ধ) – পাকজগন্ধের প্রতি কারণ গন্ধপ্রাগভাব। রূপপ্রাগভাব নিয়তপূর্ববৃত্তি হলেও পাকজগন্ধের প্রতি অন্যথাসিদ্ধ। </a:t>
            </a:r>
          </a:p>
          <a:p>
            <a:pPr lvl="1"/>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সমবায়ি এবং অসমবায়ি কারণ</a:t>
            </a:r>
            <a:endParaRPr lang="en-US" dirty="0"/>
          </a:p>
        </p:txBody>
      </p:sp>
      <p:sp>
        <p:nvSpPr>
          <p:cNvPr id="3" name="Content Placeholder 2"/>
          <p:cNvSpPr>
            <a:spLocks noGrp="1"/>
          </p:cNvSpPr>
          <p:nvPr>
            <p:ph idx="1"/>
          </p:nvPr>
        </p:nvSpPr>
        <p:spPr/>
        <p:txBody>
          <a:bodyPr>
            <a:normAutofit fontScale="55000" lnSpcReduction="20000"/>
          </a:bodyPr>
          <a:lstStyle/>
          <a:p>
            <a:r>
              <a:rPr lang="bn-IN" dirty="0" smtClean="0"/>
              <a:t>যেখানে সমবায়সম্বন্ধে কার্য উৎপন্ন হয় তাকে বলে সমবায়ি কারণ।</a:t>
            </a:r>
            <a:br>
              <a:rPr lang="bn-IN" dirty="0" smtClean="0"/>
            </a:br>
            <a:r>
              <a:rPr lang="bn-IN" dirty="0" smtClean="0"/>
              <a:t>পট – তন্তুতে (অবয়বি অবয়বে সমবায় সম্বন্ধে</a:t>
            </a:r>
            <a:r>
              <a:rPr lang="en-IN" dirty="0" smtClean="0"/>
              <a:t>)</a:t>
            </a:r>
            <a:r>
              <a:rPr lang="bn-IN" dirty="0" smtClean="0"/>
              <a:t> থাকে। </a:t>
            </a:r>
            <a:br>
              <a:rPr lang="bn-IN" dirty="0" smtClean="0"/>
            </a:br>
            <a:r>
              <a:rPr lang="bn-IN" dirty="0" smtClean="0"/>
              <a:t>পটঃ সমবায়সম্বন্ধে তন্তুষু উৎপদ্যতে। তন্তবঃ পটস্য সমবাযিকারণম্। </a:t>
            </a:r>
            <a:br>
              <a:rPr lang="bn-IN" dirty="0" smtClean="0"/>
            </a:br>
            <a:r>
              <a:rPr lang="bn-IN" dirty="0" smtClean="0"/>
              <a:t>গন্ধের সমবাযিকারণ পৃথিবী।</a:t>
            </a:r>
          </a:p>
          <a:p>
            <a:r>
              <a:rPr lang="bn-IN" dirty="0" smtClean="0"/>
              <a:t>কার্যেণ কারণেন বা সহ একস্মিন্নর্থে সমবেতত্বে সতি যৎ কারণম্</a:t>
            </a:r>
          </a:p>
          <a:p>
            <a:pPr lvl="1"/>
            <a:r>
              <a:rPr lang="bn-IN" dirty="0" smtClean="0"/>
              <a:t>কার্যেণ সহ একস্মিন্নর্থে সমবেতং সৎ যৎ কারণং তৎ অসমবাযিকারণম্</a:t>
            </a:r>
            <a:br>
              <a:rPr lang="bn-IN" dirty="0" smtClean="0"/>
            </a:br>
            <a:r>
              <a:rPr lang="bn-IN" dirty="0" smtClean="0"/>
              <a:t>তন্তুসংযোগ – পটের অসমবাযিকারণ</a:t>
            </a:r>
            <a:br>
              <a:rPr lang="bn-IN" dirty="0" smtClean="0"/>
            </a:br>
            <a:r>
              <a:rPr lang="bn-IN" dirty="0" smtClean="0"/>
              <a:t>পটঃ – তন্তুষু                          তন্তুসংযোগ পটের অসমবায়ি কারণ।</a:t>
            </a:r>
            <a:br>
              <a:rPr lang="bn-IN" dirty="0" smtClean="0"/>
            </a:br>
            <a:r>
              <a:rPr lang="bn-IN" dirty="0" smtClean="0"/>
              <a:t>তন্তুসংযোগঃ – তন্তুষু</a:t>
            </a:r>
          </a:p>
          <a:p>
            <a:pPr lvl="1"/>
            <a:r>
              <a:rPr lang="bn-IN" dirty="0" smtClean="0"/>
              <a:t>কারণেন সহ একস্মিন্নর্থে সমবেতং সৎ যৎ কারণং তৎ অসমবাযিকারণম্</a:t>
            </a:r>
            <a:br>
              <a:rPr lang="bn-IN" dirty="0" smtClean="0"/>
            </a:br>
            <a:r>
              <a:rPr lang="bn-IN" dirty="0" smtClean="0"/>
              <a:t>স্বকার্যকারণেন সহ – তন্তুরূপ – পটরূপ – পট – তন্তুষু</a:t>
            </a:r>
            <a:br>
              <a:rPr lang="bn-IN" dirty="0" smtClean="0"/>
            </a:br>
            <a:r>
              <a:rPr lang="bn-IN" dirty="0" smtClean="0"/>
              <a:t>তন্তুরূপম্ – তন্তুষু                    		তন্তুরূপ পটরূপের অসমবায়ি কারণ।</a:t>
            </a:r>
          </a:p>
          <a:p>
            <a:r>
              <a:rPr lang="bn-IN" dirty="0" smtClean="0"/>
              <a:t>তদুভযভিন্নং কারণং নিমিত্তকারণম্। যথা তুরীবেমাদিকং পটস্য।</a:t>
            </a:r>
          </a:p>
          <a:p>
            <a:r>
              <a:rPr lang="bn-IN" dirty="0" smtClean="0"/>
              <a:t>তদেতৎ ত্রিবিধকারণমধ্যে যৎ অসাধারণং কারণং তদেব করণম্।</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n-IN" dirty="0" smtClean="0"/>
              <a:t>প্রত্যক্ষপ্রমাণ এবং প্রত্যক্ষজ্ঞানের লক্ষণ</a:t>
            </a:r>
            <a:endParaRPr lang="en-IN" dirty="0"/>
          </a:p>
        </p:txBody>
      </p:sp>
      <p:sp>
        <p:nvSpPr>
          <p:cNvPr id="3" name="Content Placeholder 2"/>
          <p:cNvSpPr>
            <a:spLocks noGrp="1"/>
          </p:cNvSpPr>
          <p:nvPr>
            <p:ph idx="1"/>
          </p:nvPr>
        </p:nvSpPr>
        <p:spPr/>
        <p:txBody>
          <a:bodyPr>
            <a:normAutofit fontScale="70000" lnSpcReduction="20000"/>
          </a:bodyPr>
          <a:lstStyle/>
          <a:p>
            <a:r>
              <a:rPr lang="bn-IN" dirty="0" smtClean="0"/>
              <a:t>তত্র প্রত্যক্ষজ্ঞানকরণং প্রত্যক্ষপ্রমাণম্।</a:t>
            </a:r>
            <a:br>
              <a:rPr lang="bn-IN" dirty="0" smtClean="0"/>
            </a:br>
            <a:r>
              <a:rPr lang="bn-IN" dirty="0" smtClean="0"/>
              <a:t>চারপ্রকার যথার্থজ্ঞানের মধ্যে প্রত্যক্ষজ্ঞানের করণকে বলে প্রত্যক্ষপ্রমাণ।</a:t>
            </a:r>
          </a:p>
          <a:p>
            <a:r>
              <a:rPr lang="bn-IN" dirty="0" smtClean="0"/>
              <a:t>ইন্দ্রিযার্থসন্নিকর্ষজন্যং জ্ঞানং প্রত্যক্ষম্।</a:t>
            </a:r>
            <a:br>
              <a:rPr lang="bn-IN" dirty="0" smtClean="0"/>
            </a:br>
            <a:r>
              <a:rPr lang="bn-IN" dirty="0" smtClean="0"/>
              <a:t>ইন্দ্রিয় এবং বিষয়ের সম্বন্ধের ফলে যে জ্ঞান উৎপন্ন হয় তাকে বলে প্রত্যক্ষ।</a:t>
            </a:r>
            <a:br>
              <a:rPr lang="bn-IN" dirty="0" smtClean="0"/>
            </a:br>
            <a:r>
              <a:rPr lang="bn-IN" dirty="0" smtClean="0"/>
              <a:t>জ্ঞানাকরণকং জ্ঞানং প্রত্যক্ষম্।</a:t>
            </a:r>
            <a:br>
              <a:rPr lang="bn-IN" dirty="0" smtClean="0"/>
            </a:br>
            <a:r>
              <a:rPr lang="bn-IN" dirty="0" smtClean="0"/>
              <a:t>যে জ্ঞান অন্য কোনো জ্ঞান থেকে উৎপন্ন হয় না অর্থাৎ যে জ্ঞানের করণ অন্য জ্ঞান নয় তাকে বলে প্রত্যক্ষ। </a:t>
            </a:r>
          </a:p>
          <a:p>
            <a:r>
              <a:rPr lang="bn-IN" dirty="0" smtClean="0"/>
              <a:t>প্রত্যক্ষ দুই প্রকার – সবিকল্পক প্রত্যক্ষ এবং নির্বিকল্পক প্রত্যক্ষ।</a:t>
            </a:r>
            <a:endParaRPr lang="en-IN" dirty="0"/>
          </a:p>
        </p:txBody>
      </p:sp>
    </p:spTree>
    <p:extLst>
      <p:ext uri="{BB962C8B-B14F-4D97-AF65-F5344CB8AC3E}">
        <p14:creationId xmlns:p14="http://schemas.microsoft.com/office/powerpoint/2010/main" val="3343462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5507</TotalTime>
  <Words>524</Words>
  <Application>Microsoft Office PowerPoint</Application>
  <PresentationFormat>On-screen Show (16:9)</PresentationFormat>
  <Paragraphs>150</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Shonar Bangla</vt:lpstr>
      <vt:lpstr>Vrinda</vt:lpstr>
      <vt:lpstr>Wingdings</vt:lpstr>
      <vt:lpstr>Office Theme</vt:lpstr>
      <vt:lpstr>অন্নম্ভট্টরচিত তর্কসংগ্রহ পঞ্চম পর্ব</vt:lpstr>
      <vt:lpstr>তর্কসংগ্রহের বিষয়সারণী</vt:lpstr>
      <vt:lpstr>বুদ্ধি বা জ্ঞানের প্রকারভেদ</vt:lpstr>
      <vt:lpstr>প্রমাণের বিভাগ</vt:lpstr>
      <vt:lpstr>করণ</vt:lpstr>
      <vt:lpstr>কারণ</vt:lpstr>
      <vt:lpstr>অনন্যথাসিদ্ধত্বম্</vt:lpstr>
      <vt:lpstr>সমবায়ি এবং অসমবায়ি কারণ</vt:lpstr>
      <vt:lpstr>প্রত্যক্ষপ্রমাণ এবং প্রত্যক্ষজ্ঞানের লক্ষণ</vt:lpstr>
      <vt:lpstr>সবিকল্পক এবং নির্বিকল্পক প্রত্যক্ষ</vt:lpstr>
      <vt:lpstr>ইন্দ্রিয়ার্থসন্নিকর্ষ</vt:lpstr>
      <vt:lpstr>ইন্দ্রিয়ার্থসন্নিকর্ষ ২</vt:lpstr>
      <vt:lpstr>PowerPoint Presentation</vt:lpstr>
      <vt:lpstr>অনুমান</vt:lpstr>
      <vt:lpstr>করণম্</vt:lpstr>
      <vt:lpstr>পর্বতো বহ্নিমান্ ধূমাৎ</vt:lpstr>
      <vt:lpstr>ব্যাপ্তি</vt:lpstr>
      <vt:lpstr>ব্যাপ্তি</vt:lpstr>
      <vt:lpstr>কেবলান্বয়ি ও কেবলব্যতিরেকি</vt:lpstr>
      <vt:lpstr>পঞ্চাবয়ববাক্য</vt:lpstr>
      <vt:lpstr>কেবলব্যতিরেকি লিঙ্গ</vt:lpstr>
      <vt:lpstr>ধন্যবাদ</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Raibatak</cp:lastModifiedBy>
  <cp:revision>59</cp:revision>
  <dcterms:created xsi:type="dcterms:W3CDTF">2021-08-06T14:40:22Z</dcterms:created>
  <dcterms:modified xsi:type="dcterms:W3CDTF">2025-02-06T15:54:37Z</dcterms:modified>
</cp:coreProperties>
</file>